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7"/>
  </p:notesMasterIdLst>
  <p:sldIdLst>
    <p:sldId id="256" r:id="rId5"/>
    <p:sldId id="258" r:id="rId6"/>
    <p:sldId id="264" r:id="rId7"/>
    <p:sldId id="295" r:id="rId8"/>
    <p:sldId id="291" r:id="rId9"/>
    <p:sldId id="259" r:id="rId10"/>
    <p:sldId id="293" r:id="rId11"/>
    <p:sldId id="294" r:id="rId12"/>
    <p:sldId id="260" r:id="rId13"/>
    <p:sldId id="261" r:id="rId14"/>
    <p:sldId id="262" r:id="rId15"/>
    <p:sldId id="263" r:id="rId16"/>
  </p:sldIdLst>
  <p:sldSz cx="18288000" cy="10287000"/>
  <p:notesSz cx="6858000" cy="9144000"/>
  <p:embeddedFontLst>
    <p:embeddedFont>
      <p:font typeface="Bryndan Write" panose="020B0604020202020204" charset="0"/>
      <p:regular r:id="rId18"/>
    </p:embeddedFont>
    <p:embeddedFont>
      <p:font typeface="Playpen Sans" panose="020B0604020202020204" charset="0"/>
      <p:regular r:id="rId19"/>
    </p:embeddedFont>
    <p:embeddedFont>
      <p:font typeface="Prompt Bold" panose="00000800000000000000" pitchFamily="2" charset="-34"/>
      <p:regular r:id="rId20"/>
      <p:bold r:id="rId21"/>
    </p:embeddedFont>
    <p:embeddedFont>
      <p:font typeface="Prompt Medium" panose="00000600000000000000" pitchFamily="2" charset="-34"/>
      <p:regular r:id="rId22"/>
      <p:italic r:id="rId23"/>
    </p:embeddedFont>
    <p:embeddedFont>
      <p:font typeface="Rockwell" panose="02060603020205020403" pitchFamily="18"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B160E5-FBBB-7F0E-82E0-7C540B97E89D}" v="50" dt="2025-07-30T13:39:42.727"/>
    <p1510:client id="{A4CFECD6-CEAB-E8AD-FB4A-87C0B16C32F2}" v="840" dt="2025-07-30T18:07:53.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17D06-7CB8-4B05-8409-34DE54179109}"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655CB-7C7B-4459-9183-AE0CE1BB6A54}" type="slidenum">
              <a:rPr lang="en-US" smtClean="0"/>
              <a:t>‹#›</a:t>
            </a:fld>
            <a:endParaRPr lang="en-US"/>
          </a:p>
        </p:txBody>
      </p:sp>
    </p:spTree>
    <p:extLst>
      <p:ext uri="{BB962C8B-B14F-4D97-AF65-F5344CB8AC3E}">
        <p14:creationId xmlns:p14="http://schemas.microsoft.com/office/powerpoint/2010/main" val="80446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494511" y="-89064"/>
            <a:ext cx="18773777" cy="10385697"/>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503940" y="1779725"/>
            <a:ext cx="13272518" cy="671690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2638855" y="3113257"/>
            <a:ext cx="13019873" cy="2623094"/>
          </a:xfrm>
        </p:spPr>
        <p:txBody>
          <a:bodyPr bIns="0" anchor="b">
            <a:normAutofit/>
          </a:bodyPr>
          <a:lstStyle>
            <a:lvl1pPr algn="ctr">
              <a:lnSpc>
                <a:spcPct val="80000"/>
              </a:lnSpc>
              <a:defRPr sz="9600" spc="-267">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2638856" y="5859400"/>
            <a:ext cx="13010141" cy="1983881"/>
          </a:xfrm>
        </p:spPr>
        <p:txBody>
          <a:bodyPr tIns="0">
            <a:normAutofit/>
          </a:bodyPr>
          <a:lstStyle>
            <a:lvl1pPr marL="0" indent="0" algn="ctr">
              <a:lnSpc>
                <a:spcPct val="100000"/>
              </a:lnSpc>
              <a:buNone/>
              <a:defRPr sz="3200" b="0">
                <a:solidFill>
                  <a:srgbClr val="FFFEFF"/>
                </a:solidFill>
              </a:defRPr>
            </a:lvl1pPr>
            <a:lvl2pPr marL="812810" indent="0" algn="ctr">
              <a:buNone/>
              <a:defRPr sz="3200"/>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en-US" dirty="0"/>
              <a:t>Click to edit master subtitle style</a:t>
            </a:r>
          </a:p>
        </p:txBody>
      </p:sp>
      <p:sp>
        <p:nvSpPr>
          <p:cNvPr id="4" name="Date Placeholder 3"/>
          <p:cNvSpPr>
            <a:spLocks noGrp="1"/>
          </p:cNvSpPr>
          <p:nvPr>
            <p:ph type="dt" sz="half" idx="10"/>
          </p:nvPr>
        </p:nvSpPr>
        <p:spPr>
          <a:xfrm>
            <a:off x="1207008" y="480060"/>
            <a:ext cx="5486400" cy="480060"/>
          </a:xfrm>
        </p:spPr>
        <p:txBody>
          <a:bodyPr vert="horz" lIns="91440" tIns="45720" rIns="91440" bIns="45720" rtlCol="0" anchor="ctr"/>
          <a:lstStyle>
            <a:lvl1pPr>
              <a:defRPr lang="en-US"/>
            </a:lvl1pPr>
          </a:lstStyle>
          <a:p>
            <a:fld id="{48A87A34-81AB-432B-8DAE-1953F412C126}" type="datetimeFigureOut">
              <a:rPr lang="en-US" dirty="0"/>
              <a:pPr/>
              <a:t>7/30/2025</a:t>
            </a:fld>
            <a:endParaRPr lang="en-US" dirty="0"/>
          </a:p>
        </p:txBody>
      </p:sp>
      <p:sp>
        <p:nvSpPr>
          <p:cNvPr id="5" name="Footer Placeholder 4"/>
          <p:cNvSpPr>
            <a:spLocks noGrp="1"/>
          </p:cNvSpPr>
          <p:nvPr>
            <p:ph type="ftr" sz="quarter" idx="11"/>
          </p:nvPr>
        </p:nvSpPr>
        <p:spPr>
          <a:xfrm>
            <a:off x="1207008" y="9340596"/>
            <a:ext cx="15883128" cy="48006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5704820" y="480060"/>
            <a:ext cx="1371600" cy="48006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0621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626270" y="0"/>
            <a:ext cx="18876171" cy="10279857"/>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1200216" y="2549384"/>
            <a:ext cx="5511714" cy="5205632"/>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332948" y="3524888"/>
            <a:ext cx="5251794" cy="3684662"/>
          </a:xfrm>
        </p:spPr>
        <p:txBody>
          <a:bodyPr/>
          <a:lstStyle>
            <a:lvl1pPr>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7664975" y="1192079"/>
            <a:ext cx="9412553" cy="7885635"/>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8160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8876171" cy="10279857"/>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11578422" y="2549384"/>
            <a:ext cx="5511714" cy="5205632"/>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11711156" y="3524888"/>
            <a:ext cx="5251793" cy="3684663"/>
          </a:xfrm>
        </p:spPr>
        <p:txBody>
          <a:bodyPr vert="eaVert"/>
          <a:lstStyle>
            <a:lvl1pPr algn="l">
              <a:lnSpc>
                <a:spcPct val="80000"/>
              </a:lnSpc>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1204121" y="1197667"/>
            <a:ext cx="9402933" cy="7885955"/>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207008" y="480060"/>
            <a:ext cx="5486400" cy="480060"/>
          </a:xfrm>
        </p:spPr>
        <p:txBody>
          <a:bodyPr/>
          <a:lstStyle/>
          <a:p>
            <a:fld id="{48A87A34-81AB-432B-8DAE-1953F412C126}" type="datetimeFigureOut">
              <a:rPr lang="en-US" dirty="0"/>
              <a:t>7/30/2025</a:t>
            </a:fld>
            <a:endParaRPr lang="en-US" dirty="0"/>
          </a:p>
        </p:txBody>
      </p:sp>
      <p:sp>
        <p:nvSpPr>
          <p:cNvPr id="5" name="Footer Placeholder 4"/>
          <p:cNvSpPr>
            <a:spLocks noGrp="1"/>
          </p:cNvSpPr>
          <p:nvPr>
            <p:ph type="ftr" sz="quarter" idx="11"/>
          </p:nvPr>
        </p:nvSpPr>
        <p:spPr>
          <a:xfrm>
            <a:off x="1207008" y="9340596"/>
            <a:ext cx="15883128" cy="480060"/>
          </a:xfrm>
        </p:spPr>
        <p:txBody>
          <a:bodyPr/>
          <a:lstStyle/>
          <a:p>
            <a:endParaRPr lang="en-US" dirty="0"/>
          </a:p>
        </p:txBody>
      </p:sp>
      <p:sp>
        <p:nvSpPr>
          <p:cNvPr id="6" name="Slide Number Placeholder 5"/>
          <p:cNvSpPr>
            <a:spLocks noGrp="1"/>
          </p:cNvSpPr>
          <p:nvPr>
            <p:ph type="sldNum" sz="quarter" idx="12"/>
          </p:nvPr>
        </p:nvSpPr>
        <p:spPr>
          <a:xfrm>
            <a:off x="15704820" y="480060"/>
            <a:ext cx="1371600" cy="48006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1643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626270" y="0"/>
            <a:ext cx="18876171" cy="10279857"/>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1200216" y="2549384"/>
            <a:ext cx="5511714" cy="5205632"/>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332947" y="3524888"/>
            <a:ext cx="5248469" cy="3684663"/>
          </a:xfrm>
        </p:spPr>
        <p:txBody>
          <a:bodyPr/>
          <a:lstStyle>
            <a:lvl1pPr>
              <a:defRPr>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7677671" y="1204779"/>
            <a:ext cx="9422810" cy="7872933"/>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7934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494511" y="-89064"/>
            <a:ext cx="18773777" cy="10385697"/>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4889318" y="1779725"/>
            <a:ext cx="8499218" cy="671690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016324" y="3112095"/>
            <a:ext cx="8235336" cy="2534085"/>
          </a:xfrm>
        </p:spPr>
        <p:txBody>
          <a:bodyPr bIns="0" anchor="b">
            <a:normAutofit/>
          </a:bodyPr>
          <a:lstStyle>
            <a:lvl1pPr algn="ctr">
              <a:defRPr sz="7822">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5016323" y="5770277"/>
            <a:ext cx="8235335" cy="2075655"/>
          </a:xfrm>
        </p:spPr>
        <p:txBody>
          <a:bodyPr tIns="0">
            <a:normAutofit/>
          </a:bodyPr>
          <a:lstStyle>
            <a:lvl1pPr marL="0" indent="0" algn="ctr">
              <a:buNone/>
              <a:defRPr sz="3200">
                <a:solidFill>
                  <a:srgbClr val="FFFEFF"/>
                </a:solidFill>
              </a:defRPr>
            </a:lvl1pPr>
            <a:lvl2pPr marL="812810" indent="0">
              <a:buNone/>
              <a:defRPr sz="3200">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207008" y="480060"/>
            <a:ext cx="5486400" cy="480060"/>
          </a:xfrm>
        </p:spPr>
        <p:txBody>
          <a:bodyPr/>
          <a:lstStyle/>
          <a:p>
            <a:fld id="{48A87A34-81AB-432B-8DAE-1953F412C126}" type="datetimeFigureOut">
              <a:rPr lang="en-US" dirty="0"/>
              <a:t>7/30/2025</a:t>
            </a:fld>
            <a:endParaRPr lang="en-US" dirty="0"/>
          </a:p>
        </p:txBody>
      </p:sp>
      <p:sp>
        <p:nvSpPr>
          <p:cNvPr id="5" name="Footer Placeholder 4"/>
          <p:cNvSpPr>
            <a:spLocks noGrp="1"/>
          </p:cNvSpPr>
          <p:nvPr>
            <p:ph type="ftr" sz="quarter" idx="11"/>
          </p:nvPr>
        </p:nvSpPr>
        <p:spPr>
          <a:xfrm>
            <a:off x="1207008" y="9340596"/>
            <a:ext cx="15883128" cy="48006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5704820" y="480060"/>
            <a:ext cx="1371600" cy="48006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5463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626270" y="0"/>
            <a:ext cx="18876171" cy="10279857"/>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1200216" y="2549384"/>
            <a:ext cx="5511714" cy="5205632"/>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333500" y="3509504"/>
            <a:ext cx="5251242" cy="3705098"/>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7681318" y="1204781"/>
            <a:ext cx="9404387" cy="3573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677671" y="5508243"/>
            <a:ext cx="9408033" cy="35753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207008" y="480060"/>
            <a:ext cx="5486400" cy="480060"/>
          </a:xfrm>
        </p:spPr>
        <p:txBody>
          <a:bodyPr/>
          <a:lstStyle/>
          <a:p>
            <a:fld id="{48A87A34-81AB-432B-8DAE-1953F412C126}" type="datetimeFigureOut">
              <a:rPr lang="en-US" dirty="0"/>
              <a:t>7/30/2025</a:t>
            </a:fld>
            <a:endParaRPr lang="en-US" dirty="0"/>
          </a:p>
        </p:txBody>
      </p:sp>
      <p:sp>
        <p:nvSpPr>
          <p:cNvPr id="6" name="Footer Placeholder 5"/>
          <p:cNvSpPr>
            <a:spLocks noGrp="1"/>
          </p:cNvSpPr>
          <p:nvPr>
            <p:ph type="ftr" sz="quarter" idx="11"/>
          </p:nvPr>
        </p:nvSpPr>
        <p:spPr>
          <a:xfrm>
            <a:off x="1207008" y="9340596"/>
            <a:ext cx="15883128" cy="480060"/>
          </a:xfrm>
        </p:spPr>
        <p:txBody>
          <a:bodyPr/>
          <a:lstStyle/>
          <a:p>
            <a:endParaRPr lang="en-US" dirty="0"/>
          </a:p>
        </p:txBody>
      </p:sp>
      <p:sp>
        <p:nvSpPr>
          <p:cNvPr id="7" name="Slide Number Placeholder 6"/>
          <p:cNvSpPr>
            <a:spLocks noGrp="1"/>
          </p:cNvSpPr>
          <p:nvPr>
            <p:ph type="sldNum" sz="quarter" idx="12"/>
          </p:nvPr>
        </p:nvSpPr>
        <p:spPr>
          <a:xfrm>
            <a:off x="15704820" y="480060"/>
            <a:ext cx="1371600" cy="48006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9079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626270" y="0"/>
            <a:ext cx="18876171" cy="10279857"/>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1200216" y="2549384"/>
            <a:ext cx="5511714" cy="5205632"/>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333502" y="3545873"/>
            <a:ext cx="5251242" cy="3690746"/>
          </a:xfrm>
        </p:spPr>
        <p:txBody>
          <a:bodyPr lIns="91440" tIns="91440" rIns="91440" bIns="91440"/>
          <a:lstStyle>
            <a:lvl1pPr>
              <a:defRPr>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7687706" y="1204777"/>
            <a:ext cx="9397632" cy="1028700"/>
          </a:xfrm>
        </p:spPr>
        <p:txBody>
          <a:bodyPr anchor="ctr">
            <a:noAutofit/>
          </a:bodyPr>
          <a:lstStyle>
            <a:lvl1pPr marL="0" indent="0" algn="l">
              <a:lnSpc>
                <a:spcPct val="100000"/>
              </a:lnSpc>
              <a:buNone/>
              <a:defRPr sz="3911" b="0" cap="all" baseline="0">
                <a:solidFill>
                  <a:schemeClr val="accent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7687958" y="2233478"/>
            <a:ext cx="9396525" cy="2545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677979" y="5498831"/>
            <a:ext cx="9396621" cy="1028700"/>
          </a:xfrm>
        </p:spPr>
        <p:txBody>
          <a:bodyPr anchor="ctr">
            <a:noAutofit/>
          </a:bodyPr>
          <a:lstStyle>
            <a:lvl1pPr marL="0" indent="0" algn="l">
              <a:lnSpc>
                <a:spcPct val="100000"/>
              </a:lnSpc>
              <a:buNone/>
              <a:defRPr sz="3911" b="0" cap="all" baseline="0">
                <a:solidFill>
                  <a:schemeClr val="accent1"/>
                </a:solidFill>
              </a:defRPr>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7677671" y="6527531"/>
            <a:ext cx="9398382" cy="255609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207008" y="480060"/>
            <a:ext cx="5486400" cy="480060"/>
          </a:xfrm>
        </p:spPr>
        <p:txBody>
          <a:bodyPr/>
          <a:lstStyle/>
          <a:p>
            <a:fld id="{48A87A34-81AB-432B-8DAE-1953F412C126}" type="datetimeFigureOut">
              <a:rPr lang="en-US" dirty="0"/>
              <a:t>7/30/2025</a:t>
            </a:fld>
            <a:endParaRPr lang="en-US" dirty="0"/>
          </a:p>
        </p:txBody>
      </p:sp>
      <p:sp>
        <p:nvSpPr>
          <p:cNvPr id="8" name="Footer Placeholder 7"/>
          <p:cNvSpPr>
            <a:spLocks noGrp="1"/>
          </p:cNvSpPr>
          <p:nvPr>
            <p:ph type="ftr" sz="quarter" idx="11"/>
          </p:nvPr>
        </p:nvSpPr>
        <p:spPr>
          <a:xfrm>
            <a:off x="1207008" y="9340596"/>
            <a:ext cx="15883128" cy="480060"/>
          </a:xfrm>
        </p:spPr>
        <p:txBody>
          <a:bodyPr/>
          <a:lstStyle/>
          <a:p>
            <a:endParaRPr lang="en-US" dirty="0"/>
          </a:p>
        </p:txBody>
      </p:sp>
      <p:sp>
        <p:nvSpPr>
          <p:cNvPr id="9" name="Slide Number Placeholder 8"/>
          <p:cNvSpPr>
            <a:spLocks noGrp="1"/>
          </p:cNvSpPr>
          <p:nvPr>
            <p:ph type="sldNum" sz="quarter" idx="12"/>
          </p:nvPr>
        </p:nvSpPr>
        <p:spPr>
          <a:xfrm>
            <a:off x="15704820" y="480060"/>
            <a:ext cx="1371600" cy="48006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2356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626270" y="0"/>
            <a:ext cx="18876171" cy="10279857"/>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1200216" y="2549384"/>
            <a:ext cx="5511714" cy="5205632"/>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332948" y="3524888"/>
            <a:ext cx="5251794" cy="3684663"/>
          </a:xfrm>
        </p:spPr>
        <p:txBody>
          <a:bodyPr/>
          <a:lstStyle>
            <a:lvl1pPr>
              <a:defRPr>
                <a:solidFill>
                  <a:srgbClr val="FFFE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7/30/2025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181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07008" y="480060"/>
            <a:ext cx="5486400" cy="480060"/>
          </a:xfrm>
        </p:spPr>
        <p:txBody>
          <a:bodyPr/>
          <a:lstStyle/>
          <a:p>
            <a:fld id="{48A87A34-81AB-432B-8DAE-1953F412C126}" type="datetimeFigureOut">
              <a:rPr lang="en-US" dirty="0"/>
              <a:t>7/30/2025</a:t>
            </a:fld>
            <a:endParaRPr lang="en-US" dirty="0"/>
          </a:p>
        </p:txBody>
      </p:sp>
      <p:sp>
        <p:nvSpPr>
          <p:cNvPr id="3" name="Footer Placeholder 2"/>
          <p:cNvSpPr>
            <a:spLocks noGrp="1"/>
          </p:cNvSpPr>
          <p:nvPr>
            <p:ph type="ftr" sz="quarter" idx="11"/>
          </p:nvPr>
        </p:nvSpPr>
        <p:spPr>
          <a:xfrm>
            <a:off x="1207008" y="9340596"/>
            <a:ext cx="15883128" cy="480060"/>
          </a:xfrm>
        </p:spPr>
        <p:txBody>
          <a:bodyPr/>
          <a:lstStyle/>
          <a:p>
            <a:endParaRPr lang="en-US" dirty="0"/>
          </a:p>
        </p:txBody>
      </p:sp>
      <p:sp>
        <p:nvSpPr>
          <p:cNvPr id="4" name="Slide Number Placeholder 3"/>
          <p:cNvSpPr>
            <a:spLocks noGrp="1"/>
          </p:cNvSpPr>
          <p:nvPr>
            <p:ph type="sldNum" sz="quarter" idx="12"/>
          </p:nvPr>
        </p:nvSpPr>
        <p:spPr>
          <a:xfrm>
            <a:off x="15704820" y="480060"/>
            <a:ext cx="1371600" cy="48006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8811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626270" y="0"/>
            <a:ext cx="18876171" cy="10279857"/>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1200216" y="2549384"/>
            <a:ext cx="5511714" cy="5205632"/>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332947" y="3528039"/>
            <a:ext cx="5251796" cy="1834947"/>
          </a:xfrm>
        </p:spPr>
        <p:txBody>
          <a:bodyPr bIns="0" anchor="b">
            <a:noAutofit/>
          </a:bodyPr>
          <a:lstStyle>
            <a:lvl1pPr algn="ctr">
              <a:defRPr sz="5689">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7664975" y="1204214"/>
            <a:ext cx="9412553" cy="787491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332947" y="5370279"/>
            <a:ext cx="5251796" cy="1831746"/>
          </a:xfrm>
        </p:spPr>
        <p:txBody>
          <a:bodyPr/>
          <a:lstStyle>
            <a:lvl1pPr marL="0" indent="0" algn="ctr">
              <a:buNone/>
              <a:defRPr sz="2844">
                <a:solidFill>
                  <a:srgbClr val="FFFEFF"/>
                </a:solidFill>
              </a:defRPr>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9928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494511" y="-89064"/>
            <a:ext cx="18773777" cy="10385697"/>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1208004" y="2547497"/>
            <a:ext cx="8912310" cy="5205632"/>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11315265" y="0"/>
            <a:ext cx="6972735" cy="10287000"/>
          </a:xfrm>
          <a:solidFill>
            <a:schemeClr val="bg1">
              <a:lumMod val="65000"/>
              <a:lumOff val="35000"/>
            </a:schemeClr>
          </a:solidFill>
          <a:ln w="9525" cap="sq">
            <a:noFill/>
            <a:miter lim="800000"/>
          </a:ln>
          <a:effectLst/>
        </p:spPr>
        <p:txBody>
          <a:bodyPr anchor="t"/>
          <a:lstStyle>
            <a:lvl1pPr marL="0" indent="0" algn="ctr">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endParaRPr lang="en-US" dirty="0"/>
          </a:p>
        </p:txBody>
      </p:sp>
      <p:sp>
        <p:nvSpPr>
          <p:cNvPr id="2" name="Title 1"/>
          <p:cNvSpPr>
            <a:spLocks noGrp="1"/>
          </p:cNvSpPr>
          <p:nvPr>
            <p:ph type="title"/>
          </p:nvPr>
        </p:nvSpPr>
        <p:spPr>
          <a:xfrm>
            <a:off x="1328165" y="3540383"/>
            <a:ext cx="8664969" cy="1767048"/>
          </a:xfrm>
        </p:spPr>
        <p:txBody>
          <a:bodyPr bIns="0" anchor="b">
            <a:normAutofit/>
          </a:bodyPr>
          <a:lstStyle>
            <a:lvl1pPr>
              <a:defRPr sz="6400">
                <a:solidFill>
                  <a:srgbClr val="FFFEFF"/>
                </a:solidFill>
              </a:defRPr>
            </a:lvl1pPr>
          </a:lstStyle>
          <a:p>
            <a:r>
              <a:rPr lang="en-US" dirty="0"/>
              <a:t>Click to edit Master title style</a:t>
            </a:r>
          </a:p>
        </p:txBody>
      </p:sp>
      <p:sp>
        <p:nvSpPr>
          <p:cNvPr id="4" name="Text Placeholder 3"/>
          <p:cNvSpPr>
            <a:spLocks noGrp="1"/>
          </p:cNvSpPr>
          <p:nvPr>
            <p:ph type="body" sz="half" idx="2"/>
          </p:nvPr>
        </p:nvSpPr>
        <p:spPr>
          <a:xfrm>
            <a:off x="1328165" y="5317518"/>
            <a:ext cx="8664969" cy="1911297"/>
          </a:xfrm>
        </p:spPr>
        <p:txBody>
          <a:bodyPr>
            <a:normAutofit/>
          </a:bodyPr>
          <a:lstStyle>
            <a:lvl1pPr marL="0" indent="0" algn="ctr">
              <a:buNone/>
              <a:defRPr sz="3200">
                <a:solidFill>
                  <a:srgbClr val="FFFEFF"/>
                </a:solidFill>
              </a:defRPr>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en-US" dirty="0"/>
              <a:t>Edit Master text styles</a:t>
            </a:r>
          </a:p>
        </p:txBody>
      </p:sp>
      <p:sp>
        <p:nvSpPr>
          <p:cNvPr id="5" name="Date Placeholder 4"/>
          <p:cNvSpPr>
            <a:spLocks noGrp="1"/>
          </p:cNvSpPr>
          <p:nvPr>
            <p:ph type="dt" sz="half" idx="10"/>
          </p:nvPr>
        </p:nvSpPr>
        <p:spPr>
          <a:xfrm>
            <a:off x="1207008" y="480060"/>
            <a:ext cx="5486400" cy="480060"/>
          </a:xfrm>
        </p:spPr>
        <p:txBody>
          <a:bodyPr/>
          <a:lstStyle/>
          <a:p>
            <a:fld id="{48A87A34-81AB-432B-8DAE-1953F412C126}" type="datetimeFigureOut">
              <a:rPr lang="en-US" dirty="0"/>
              <a:t>7/30/2025</a:t>
            </a:fld>
            <a:endParaRPr lang="en-US" dirty="0"/>
          </a:p>
        </p:txBody>
      </p:sp>
      <p:sp>
        <p:nvSpPr>
          <p:cNvPr id="6" name="Footer Placeholder 5"/>
          <p:cNvSpPr>
            <a:spLocks noGrp="1"/>
          </p:cNvSpPr>
          <p:nvPr>
            <p:ph type="ftr" sz="quarter" idx="11"/>
          </p:nvPr>
        </p:nvSpPr>
        <p:spPr>
          <a:xfrm>
            <a:off x="1207009" y="9340596"/>
            <a:ext cx="8913305" cy="480060"/>
          </a:xfrm>
        </p:spPr>
        <p:txBody>
          <a:bodyPr/>
          <a:lstStyle/>
          <a:p>
            <a:endParaRPr lang="en-US" dirty="0"/>
          </a:p>
        </p:txBody>
      </p:sp>
      <p:sp>
        <p:nvSpPr>
          <p:cNvPr id="7" name="Slide Number Placeholder 6"/>
          <p:cNvSpPr>
            <a:spLocks noGrp="1"/>
          </p:cNvSpPr>
          <p:nvPr>
            <p:ph type="sldNum" sz="quarter" idx="12"/>
          </p:nvPr>
        </p:nvSpPr>
        <p:spPr>
          <a:xfrm>
            <a:off x="8742566" y="480060"/>
            <a:ext cx="1371600" cy="48006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8791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6742" y="3537587"/>
            <a:ext cx="5248001" cy="3684728"/>
          </a:xfrm>
          <a:prstGeom prst="rect">
            <a:avLst/>
          </a:prstGeom>
        </p:spPr>
        <p:txBody>
          <a:bodyPr vert="horz" lIns="228600" tIns="228600" rIns="228600" bIns="228600" rtlCol="0" anchor="ctr">
            <a:normAutofit/>
          </a:bodyPr>
          <a:lstStyle/>
          <a:p>
            <a:r>
              <a:rPr lang="en-US" dirty="0"/>
              <a:t>Click to edit Master title style</a:t>
            </a:r>
          </a:p>
        </p:txBody>
      </p:sp>
      <p:sp>
        <p:nvSpPr>
          <p:cNvPr id="3" name="Text Placeholder 2"/>
          <p:cNvSpPr>
            <a:spLocks noGrp="1"/>
          </p:cNvSpPr>
          <p:nvPr>
            <p:ph type="body" idx="1"/>
          </p:nvPr>
        </p:nvSpPr>
        <p:spPr>
          <a:xfrm>
            <a:off x="8152473" y="1192079"/>
            <a:ext cx="8925054" cy="7885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1207008" y="480060"/>
            <a:ext cx="5486400" cy="480060"/>
          </a:xfrm>
          <a:prstGeom prst="rect">
            <a:avLst/>
          </a:prstGeom>
        </p:spPr>
        <p:txBody>
          <a:bodyPr vert="horz" lIns="91440" tIns="45720" rIns="91440" bIns="45720" rtlCol="0" anchor="ctr"/>
          <a:lstStyle>
            <a:lvl1pPr algn="l">
              <a:defRPr sz="1778">
                <a:solidFill>
                  <a:schemeClr val="tx1">
                    <a:tint val="75000"/>
                  </a:schemeClr>
                </a:solidFill>
              </a:defRPr>
            </a:lvl1pPr>
          </a:lstStyle>
          <a:p>
            <a:fld id="{48A87A34-81AB-432B-8DAE-1953F412C126}" type="datetimeFigureOut">
              <a:rPr lang="en-US" dirty="0"/>
              <a:pPr/>
              <a:t>7/30/2025</a:t>
            </a:fld>
            <a:endParaRPr lang="en-US" dirty="0"/>
          </a:p>
        </p:txBody>
      </p:sp>
      <p:sp>
        <p:nvSpPr>
          <p:cNvPr id="5" name="Footer Placeholder 4"/>
          <p:cNvSpPr>
            <a:spLocks noGrp="1"/>
          </p:cNvSpPr>
          <p:nvPr>
            <p:ph type="ftr" sz="quarter" idx="3"/>
          </p:nvPr>
        </p:nvSpPr>
        <p:spPr>
          <a:xfrm>
            <a:off x="1207008" y="9340596"/>
            <a:ext cx="15883128" cy="480060"/>
          </a:xfrm>
          <a:prstGeom prst="rect">
            <a:avLst/>
          </a:prstGeom>
        </p:spPr>
        <p:txBody>
          <a:bodyPr vert="horz" lIns="91440" tIns="45720" rIns="91440" bIns="45720" rtlCol="0" anchor="ctr"/>
          <a:lstStyle>
            <a:lvl1pPr algn="r">
              <a:defRPr sz="177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704820" y="480060"/>
            <a:ext cx="1371600" cy="480060"/>
          </a:xfrm>
          <a:prstGeom prst="rect">
            <a:avLst/>
          </a:prstGeom>
        </p:spPr>
        <p:txBody>
          <a:bodyPr vert="horz" lIns="91440" tIns="45720" rIns="91440" bIns="45720" rtlCol="0" anchor="ctr"/>
          <a:lstStyle>
            <a:lvl1pPr algn="r">
              <a:defRPr sz="177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571204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33.svg"/><Relationship Id="rId12" Type="http://schemas.openxmlformats.org/officeDocument/2006/relationships/image" Target="../media/image36.png"/><Relationship Id="rId2" Type="http://schemas.openxmlformats.org/officeDocument/2006/relationships/image" Target="../media/image1.png"/><Relationship Id="rId16"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svg"/><Relationship Id="rId5" Type="http://schemas.openxmlformats.org/officeDocument/2006/relationships/image" Target="../media/image31.svg"/><Relationship Id="rId15" Type="http://schemas.openxmlformats.org/officeDocument/2006/relationships/image" Target="../media/image18.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6.sv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MurdaSa@boe.Richmond.k12.ga.u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504750" y="-4861622"/>
            <a:ext cx="11278501" cy="20010243"/>
          </a:xfrm>
          <a:custGeom>
            <a:avLst/>
            <a:gdLst/>
            <a:ahLst/>
            <a:cxnLst/>
            <a:rect l="l" t="t" r="r" b="b"/>
            <a:pathLst>
              <a:path w="11278501" h="20010243">
                <a:moveTo>
                  <a:pt x="0" y="0"/>
                </a:moveTo>
                <a:lnTo>
                  <a:pt x="11278500" y="0"/>
                </a:lnTo>
                <a:lnTo>
                  <a:pt x="11278500" y="20010244"/>
                </a:lnTo>
                <a:lnTo>
                  <a:pt x="0" y="200102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593555" y="1055430"/>
            <a:ext cx="11100890" cy="8202870"/>
          </a:xfrm>
          <a:custGeom>
            <a:avLst/>
            <a:gdLst/>
            <a:ahLst/>
            <a:cxnLst/>
            <a:rect l="l" t="t" r="r" b="b"/>
            <a:pathLst>
              <a:path w="11100890" h="8202870">
                <a:moveTo>
                  <a:pt x="0" y="0"/>
                </a:moveTo>
                <a:lnTo>
                  <a:pt x="11100890" y="0"/>
                </a:lnTo>
                <a:lnTo>
                  <a:pt x="11100890" y="8202870"/>
                </a:lnTo>
                <a:lnTo>
                  <a:pt x="0" y="8202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984799">
            <a:off x="10812316" y="889750"/>
            <a:ext cx="4493592" cy="1231560"/>
          </a:xfrm>
          <a:custGeom>
            <a:avLst/>
            <a:gdLst/>
            <a:ahLst/>
            <a:cxnLst/>
            <a:rect l="l" t="t" r="r" b="b"/>
            <a:pathLst>
              <a:path w="4493592" h="1231560">
                <a:moveTo>
                  <a:pt x="0" y="0"/>
                </a:moveTo>
                <a:lnTo>
                  <a:pt x="4493593" y="0"/>
                </a:lnTo>
                <a:lnTo>
                  <a:pt x="4493593" y="1231560"/>
                </a:lnTo>
                <a:lnTo>
                  <a:pt x="0" y="12315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32658">
            <a:off x="2622099" y="7400145"/>
            <a:ext cx="2070256" cy="2062728"/>
          </a:xfrm>
          <a:custGeom>
            <a:avLst/>
            <a:gdLst/>
            <a:ahLst/>
            <a:cxnLst/>
            <a:rect l="l" t="t" r="r" b="b"/>
            <a:pathLst>
              <a:path w="2070256" h="2062728">
                <a:moveTo>
                  <a:pt x="0" y="0"/>
                </a:moveTo>
                <a:lnTo>
                  <a:pt x="2070257" y="0"/>
                </a:lnTo>
                <a:lnTo>
                  <a:pt x="2070257" y="2062728"/>
                </a:lnTo>
                <a:lnTo>
                  <a:pt x="0" y="2062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388884">
            <a:off x="-629606" y="2848642"/>
            <a:ext cx="2838793" cy="2461243"/>
          </a:xfrm>
          <a:custGeom>
            <a:avLst/>
            <a:gdLst/>
            <a:ahLst/>
            <a:cxnLst/>
            <a:rect l="l" t="t" r="r" b="b"/>
            <a:pathLst>
              <a:path w="2838793" h="2461243">
                <a:moveTo>
                  <a:pt x="0" y="0"/>
                </a:moveTo>
                <a:lnTo>
                  <a:pt x="2838793" y="0"/>
                </a:lnTo>
                <a:lnTo>
                  <a:pt x="2838793" y="2461243"/>
                </a:lnTo>
                <a:lnTo>
                  <a:pt x="0" y="24612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4813629" y="3010792"/>
            <a:ext cx="8660743" cy="1181100"/>
          </a:xfrm>
          <a:prstGeom prst="rect">
            <a:avLst/>
          </a:prstGeom>
        </p:spPr>
        <p:txBody>
          <a:bodyPr lIns="0" tIns="0" rIns="0" bIns="0" rtlCol="0" anchor="t">
            <a:spAutoFit/>
          </a:bodyPr>
          <a:lstStyle/>
          <a:p>
            <a:pPr algn="ctr">
              <a:lnSpc>
                <a:spcPts val="9240"/>
              </a:lnSpc>
            </a:pPr>
            <a:r>
              <a:rPr lang="en-US" sz="7700">
                <a:solidFill>
                  <a:srgbClr val="000000"/>
                </a:solidFill>
                <a:latin typeface="Prompt Bold"/>
                <a:ea typeface="Prompt Bold"/>
                <a:cs typeface="Prompt Bold"/>
                <a:sym typeface="Prompt Bold"/>
              </a:rPr>
              <a:t>OPEN HOUSE</a:t>
            </a:r>
          </a:p>
        </p:txBody>
      </p:sp>
      <p:sp>
        <p:nvSpPr>
          <p:cNvPr id="8" name="TextBox 8"/>
          <p:cNvSpPr txBox="1"/>
          <p:nvPr/>
        </p:nvSpPr>
        <p:spPr>
          <a:xfrm>
            <a:off x="5038065" y="4953000"/>
            <a:ext cx="8211871" cy="976614"/>
          </a:xfrm>
          <a:prstGeom prst="rect">
            <a:avLst/>
          </a:prstGeom>
        </p:spPr>
        <p:txBody>
          <a:bodyPr lIns="0" tIns="0" rIns="0" bIns="0" rtlCol="0" anchor="t">
            <a:spAutoFit/>
          </a:bodyPr>
          <a:lstStyle/>
          <a:p>
            <a:pPr algn="ctr">
              <a:lnSpc>
                <a:spcPts val="8366"/>
              </a:lnSpc>
            </a:pPr>
            <a:r>
              <a:rPr lang="en-US" sz="5950">
                <a:solidFill>
                  <a:srgbClr val="000000"/>
                </a:solidFill>
                <a:latin typeface="Bryndan Write"/>
                <a:ea typeface="Bryndan Write"/>
                <a:cs typeface="Bryndan Write"/>
              </a:rPr>
              <a:t>2nd Grade </a:t>
            </a:r>
          </a:p>
        </p:txBody>
      </p:sp>
      <p:grpSp>
        <p:nvGrpSpPr>
          <p:cNvPr id="9" name="Group 9"/>
          <p:cNvGrpSpPr/>
          <p:nvPr/>
        </p:nvGrpSpPr>
        <p:grpSpPr>
          <a:xfrm>
            <a:off x="5687621" y="6773936"/>
            <a:ext cx="6912757" cy="615541"/>
            <a:chOff x="0" y="0"/>
            <a:chExt cx="9217010" cy="820721"/>
          </a:xfrm>
        </p:grpSpPr>
        <p:sp>
          <p:nvSpPr>
            <p:cNvPr id="10" name="AutoShape 10"/>
            <p:cNvSpPr/>
            <p:nvPr/>
          </p:nvSpPr>
          <p:spPr>
            <a:xfrm>
              <a:off x="0" y="0"/>
              <a:ext cx="9217010" cy="820721"/>
            </a:xfrm>
            <a:prstGeom prst="rect">
              <a:avLst/>
            </a:prstGeom>
            <a:solidFill>
              <a:srgbClr val="000000"/>
            </a:solidFill>
          </p:spPr>
        </p:sp>
        <p:sp>
          <p:nvSpPr>
            <p:cNvPr id="11" name="TextBox 11"/>
            <p:cNvSpPr txBox="1"/>
            <p:nvPr/>
          </p:nvSpPr>
          <p:spPr>
            <a:xfrm>
              <a:off x="335441" y="38885"/>
              <a:ext cx="8546128" cy="676275"/>
            </a:xfrm>
            <a:prstGeom prst="rect">
              <a:avLst/>
            </a:prstGeom>
          </p:spPr>
          <p:txBody>
            <a:bodyPr lIns="0" tIns="0" rIns="0" bIns="0" rtlCol="0" anchor="t">
              <a:spAutoFit/>
            </a:bodyPr>
            <a:lstStyle/>
            <a:p>
              <a:pPr algn="ctr">
                <a:lnSpc>
                  <a:spcPts val="4200"/>
                </a:lnSpc>
              </a:pPr>
              <a:r>
                <a:rPr lang="en-US" sz="3000">
                  <a:solidFill>
                    <a:srgbClr val="FFFFFF"/>
                  </a:solidFill>
                  <a:latin typeface="Prompt Medium"/>
                  <a:ea typeface="Prompt Medium"/>
                  <a:cs typeface="Prompt Medium"/>
                  <a:sym typeface="Prompt Medium"/>
                </a:rPr>
                <a:t>Copeland Elementary School</a:t>
              </a:r>
            </a:p>
          </p:txBody>
        </p:sp>
      </p:grpSp>
      <p:sp>
        <p:nvSpPr>
          <p:cNvPr id="12" name="Freeform 12"/>
          <p:cNvSpPr/>
          <p:nvPr/>
        </p:nvSpPr>
        <p:spPr>
          <a:xfrm rot="-469613">
            <a:off x="1932408" y="-97950"/>
            <a:ext cx="1550360" cy="1733126"/>
          </a:xfrm>
          <a:custGeom>
            <a:avLst/>
            <a:gdLst/>
            <a:ahLst/>
            <a:cxnLst/>
            <a:rect l="l" t="t" r="r" b="b"/>
            <a:pathLst>
              <a:path w="1550360" h="1733126">
                <a:moveTo>
                  <a:pt x="0" y="0"/>
                </a:moveTo>
                <a:lnTo>
                  <a:pt x="1550360" y="0"/>
                </a:lnTo>
                <a:lnTo>
                  <a:pt x="1550360" y="1733126"/>
                </a:lnTo>
                <a:lnTo>
                  <a:pt x="0" y="173312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15773301" y="4252404"/>
            <a:ext cx="3515626" cy="2128103"/>
          </a:xfrm>
          <a:custGeom>
            <a:avLst/>
            <a:gdLst/>
            <a:ahLst/>
            <a:cxnLst/>
            <a:rect l="l" t="t" r="r" b="b"/>
            <a:pathLst>
              <a:path w="3515626" h="2128103">
                <a:moveTo>
                  <a:pt x="0" y="0"/>
                </a:moveTo>
                <a:lnTo>
                  <a:pt x="3515626" y="0"/>
                </a:lnTo>
                <a:lnTo>
                  <a:pt x="3515626" y="2128103"/>
                </a:lnTo>
                <a:lnTo>
                  <a:pt x="0" y="21281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Freeform 14"/>
          <p:cNvSpPr/>
          <p:nvPr/>
        </p:nvSpPr>
        <p:spPr>
          <a:xfrm>
            <a:off x="14694445" y="8719724"/>
            <a:ext cx="2066784" cy="2063026"/>
          </a:xfrm>
          <a:custGeom>
            <a:avLst/>
            <a:gdLst/>
            <a:ahLst/>
            <a:cxnLst/>
            <a:rect l="l" t="t" r="r" b="b"/>
            <a:pathLst>
              <a:path w="2066784" h="2063026">
                <a:moveTo>
                  <a:pt x="0" y="0"/>
                </a:moveTo>
                <a:lnTo>
                  <a:pt x="2066784" y="0"/>
                </a:lnTo>
                <a:lnTo>
                  <a:pt x="2066784" y="2063026"/>
                </a:lnTo>
                <a:lnTo>
                  <a:pt x="0" y="20630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sp>
      <p:sp>
        <p:nvSpPr>
          <p:cNvPr id="3" name="Freeform 3"/>
          <p:cNvSpPr/>
          <p:nvPr/>
        </p:nvSpPr>
        <p:spPr>
          <a:xfrm>
            <a:off x="3173458" y="1392768"/>
            <a:ext cx="11941084" cy="5247547"/>
          </a:xfrm>
          <a:custGeom>
            <a:avLst/>
            <a:gdLst/>
            <a:ahLst/>
            <a:cxnLst/>
            <a:rect l="l" t="t" r="r" b="b"/>
            <a:pathLst>
              <a:path w="11941084" h="5247547">
                <a:moveTo>
                  <a:pt x="0" y="0"/>
                </a:moveTo>
                <a:lnTo>
                  <a:pt x="11941084" y="0"/>
                </a:lnTo>
                <a:lnTo>
                  <a:pt x="11941084" y="5247547"/>
                </a:lnTo>
                <a:lnTo>
                  <a:pt x="0" y="5247547"/>
                </a:lnTo>
                <a:lnTo>
                  <a:pt x="0" y="0"/>
                </a:lnTo>
                <a:close/>
              </a:path>
            </a:pathLst>
          </a:custGeom>
          <a:blipFill>
            <a:blip r:embed="rId3"/>
            <a:stretch>
              <a:fillRect/>
            </a:stretch>
          </a:blipFill>
        </p:spPr>
      </p:sp>
      <p:sp>
        <p:nvSpPr>
          <p:cNvPr id="4" name="TextBox 4"/>
          <p:cNvSpPr txBox="1"/>
          <p:nvPr/>
        </p:nvSpPr>
        <p:spPr>
          <a:xfrm>
            <a:off x="1028700" y="7486849"/>
            <a:ext cx="16920742" cy="1276350"/>
          </a:xfrm>
          <a:prstGeom prst="rect">
            <a:avLst/>
          </a:prstGeom>
        </p:spPr>
        <p:txBody>
          <a:bodyPr lIns="0" tIns="0" rIns="0" bIns="0" rtlCol="0" anchor="t">
            <a:spAutoFit/>
          </a:bodyPr>
          <a:lstStyle/>
          <a:p>
            <a:pPr algn="l">
              <a:lnSpc>
                <a:spcPts val="9480"/>
              </a:lnSpc>
            </a:pPr>
            <a:r>
              <a:rPr lang="en-US" sz="7900">
                <a:solidFill>
                  <a:srgbClr val="000000"/>
                </a:solidFill>
                <a:latin typeface="Bryndan Write"/>
                <a:ea typeface="Bryndan Write"/>
                <a:cs typeface="Bryndan Write"/>
                <a:sym typeface="Bryndan Write"/>
              </a:rPr>
              <a:t>Is our class form of COMMUNICATION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382F4"/>
        </a:solidFill>
        <a:effectLst/>
      </p:bgPr>
    </p:bg>
    <p:spTree>
      <p:nvGrpSpPr>
        <p:cNvPr id="1" name=""/>
        <p:cNvGrpSpPr/>
        <p:nvPr/>
      </p:nvGrpSpPr>
      <p:grpSpPr>
        <a:xfrm>
          <a:off x="0" y="0"/>
          <a:ext cx="0" cy="0"/>
          <a:chOff x="0" y="0"/>
          <a:chExt cx="0" cy="0"/>
        </a:xfrm>
      </p:grpSpPr>
      <p:sp>
        <p:nvSpPr>
          <p:cNvPr id="2" name="Freeform 2"/>
          <p:cNvSpPr/>
          <p:nvPr/>
        </p:nvSpPr>
        <p:spPr>
          <a:xfrm>
            <a:off x="9699003" y="3606004"/>
            <a:ext cx="7309928" cy="5482446"/>
          </a:xfrm>
          <a:custGeom>
            <a:avLst/>
            <a:gdLst/>
            <a:ahLst/>
            <a:cxnLst/>
            <a:rect l="l" t="t" r="r" b="b"/>
            <a:pathLst>
              <a:path w="7309928" h="5482446">
                <a:moveTo>
                  <a:pt x="0" y="0"/>
                </a:moveTo>
                <a:lnTo>
                  <a:pt x="7309928" y="0"/>
                </a:lnTo>
                <a:lnTo>
                  <a:pt x="7309928" y="5482446"/>
                </a:lnTo>
                <a:lnTo>
                  <a:pt x="0" y="5482446"/>
                </a:lnTo>
                <a:lnTo>
                  <a:pt x="0" y="0"/>
                </a:lnTo>
                <a:close/>
              </a:path>
            </a:pathLst>
          </a:custGeom>
          <a:blipFill>
            <a:blip r:embed="rId2"/>
            <a:stretch>
              <a:fillRect/>
            </a:stretch>
          </a:blipFill>
        </p:spPr>
      </p:sp>
      <p:sp>
        <p:nvSpPr>
          <p:cNvPr id="3" name="Freeform 3"/>
          <p:cNvSpPr/>
          <p:nvPr/>
        </p:nvSpPr>
        <p:spPr>
          <a:xfrm>
            <a:off x="441852" y="1532882"/>
            <a:ext cx="7709515" cy="8402163"/>
          </a:xfrm>
          <a:custGeom>
            <a:avLst/>
            <a:gdLst/>
            <a:ahLst/>
            <a:cxnLst/>
            <a:rect l="l" t="t" r="r" b="b"/>
            <a:pathLst>
              <a:path w="7709515" h="8402163">
                <a:moveTo>
                  <a:pt x="0" y="0"/>
                </a:moveTo>
                <a:lnTo>
                  <a:pt x="7709515" y="0"/>
                </a:lnTo>
                <a:lnTo>
                  <a:pt x="7709515" y="8402162"/>
                </a:lnTo>
                <a:lnTo>
                  <a:pt x="0" y="8402162"/>
                </a:lnTo>
                <a:lnTo>
                  <a:pt x="0" y="0"/>
                </a:lnTo>
                <a:close/>
              </a:path>
            </a:pathLst>
          </a:custGeom>
          <a:blipFill>
            <a:blip r:embed="rId2"/>
            <a:stretch>
              <a:fillRect l="-22656" r="-22656"/>
            </a:stretch>
          </a:blipFill>
        </p:spPr>
      </p:sp>
      <p:sp>
        <p:nvSpPr>
          <p:cNvPr id="4" name="Freeform 4"/>
          <p:cNvSpPr/>
          <p:nvPr/>
        </p:nvSpPr>
        <p:spPr>
          <a:xfrm rot="738690">
            <a:off x="7240917" y="8550242"/>
            <a:ext cx="2008973" cy="1416116"/>
          </a:xfrm>
          <a:custGeom>
            <a:avLst/>
            <a:gdLst/>
            <a:ahLst/>
            <a:cxnLst/>
            <a:rect l="l" t="t" r="r" b="b"/>
            <a:pathLst>
              <a:path w="2008973" h="1416116">
                <a:moveTo>
                  <a:pt x="0" y="0"/>
                </a:moveTo>
                <a:lnTo>
                  <a:pt x="2008973" y="0"/>
                </a:lnTo>
                <a:lnTo>
                  <a:pt x="2008973" y="1416116"/>
                </a:lnTo>
                <a:lnTo>
                  <a:pt x="0" y="14161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374406">
            <a:off x="491222" y="1208169"/>
            <a:ext cx="3361751" cy="1091661"/>
          </a:xfrm>
          <a:custGeom>
            <a:avLst/>
            <a:gdLst/>
            <a:ahLst/>
            <a:cxnLst/>
            <a:rect l="l" t="t" r="r" b="b"/>
            <a:pathLst>
              <a:path w="3361751" h="1091661">
                <a:moveTo>
                  <a:pt x="0" y="0"/>
                </a:moveTo>
                <a:lnTo>
                  <a:pt x="3361751" y="0"/>
                </a:lnTo>
                <a:lnTo>
                  <a:pt x="3361751" y="1091661"/>
                </a:lnTo>
                <a:lnTo>
                  <a:pt x="0" y="10916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613178" y="2166721"/>
            <a:ext cx="7080278" cy="6706580"/>
          </a:xfrm>
          <a:prstGeom prst="rect">
            <a:avLst/>
          </a:prstGeom>
        </p:spPr>
        <p:txBody>
          <a:bodyPr lIns="0" tIns="0" rIns="0" bIns="0" rtlCol="0" anchor="t">
            <a:spAutoFit/>
          </a:bodyPr>
          <a:lstStyle/>
          <a:p>
            <a:pPr algn="ctr">
              <a:lnSpc>
                <a:spcPts val="5599"/>
              </a:lnSpc>
              <a:spcBef>
                <a:spcPct val="0"/>
              </a:spcBef>
            </a:pPr>
            <a:r>
              <a:rPr lang="en-US" sz="4650" u="sng" dirty="0">
                <a:solidFill>
                  <a:srgbClr val="000000"/>
                </a:solidFill>
                <a:latin typeface="Playpen Sans"/>
                <a:ea typeface="Playpen Sans"/>
                <a:cs typeface="Playpen Sans"/>
                <a:sym typeface="Playpen Sans"/>
              </a:rPr>
              <a:t>News</a:t>
            </a:r>
          </a:p>
          <a:p>
            <a:pPr algn="ctr">
              <a:lnSpc>
                <a:spcPts val="3559"/>
              </a:lnSpc>
              <a:spcBef>
                <a:spcPct val="0"/>
              </a:spcBef>
            </a:pPr>
            <a:r>
              <a:rPr lang="en-US" sz="2950" dirty="0">
                <a:solidFill>
                  <a:srgbClr val="000000"/>
                </a:solidFill>
                <a:latin typeface="Playpen Sans"/>
                <a:ea typeface="Playpen Sans"/>
                <a:cs typeface="Playpen Sans"/>
                <a:sym typeface="Playpen Sans"/>
              </a:rPr>
              <a:t>Included on the conduct calendar will be essential reminders and important dates. All other updates will be sent home on WILDCAT Wednesday.</a:t>
            </a:r>
            <a:endParaRPr lang="en-US" sz="2950" dirty="0">
              <a:solidFill>
                <a:srgbClr val="000000"/>
              </a:solidFill>
              <a:latin typeface="Playpen Sans"/>
              <a:ea typeface="Playpen Sans"/>
              <a:cs typeface="Playpen Sans"/>
            </a:endParaRPr>
          </a:p>
          <a:p>
            <a:pPr algn="ctr">
              <a:lnSpc>
                <a:spcPts val="3559"/>
              </a:lnSpc>
              <a:spcBef>
                <a:spcPct val="0"/>
              </a:spcBef>
            </a:pPr>
            <a:endParaRPr lang="en-US" sz="4350" u="sng" dirty="0">
              <a:solidFill>
                <a:srgbClr val="000000"/>
              </a:solidFill>
              <a:latin typeface="Playpen Sans"/>
              <a:ea typeface="Playpen Sans"/>
              <a:cs typeface="Playpen Sans"/>
              <a:sym typeface="Playpen Sans"/>
            </a:endParaRPr>
          </a:p>
          <a:p>
            <a:pPr algn="ctr">
              <a:lnSpc>
                <a:spcPts val="3559"/>
              </a:lnSpc>
              <a:spcBef>
                <a:spcPct val="0"/>
              </a:spcBef>
            </a:pPr>
            <a:r>
              <a:rPr lang="en-US" sz="4350" u="sng" dirty="0">
                <a:solidFill>
                  <a:srgbClr val="000000"/>
                </a:solidFill>
                <a:latin typeface="Playpen Sans"/>
                <a:ea typeface="Playpen Sans"/>
                <a:cs typeface="Playpen Sans"/>
                <a:sym typeface="Playpen Sans"/>
              </a:rPr>
              <a:t>Conduct</a:t>
            </a:r>
            <a:endParaRPr lang="en-US" sz="2950" dirty="0">
              <a:solidFill>
                <a:srgbClr val="000000"/>
              </a:solidFill>
              <a:latin typeface="Playpen Sans"/>
              <a:ea typeface="Playpen Sans"/>
              <a:cs typeface="Playpen Sans"/>
            </a:endParaRPr>
          </a:p>
          <a:p>
            <a:pPr algn="ctr">
              <a:lnSpc>
                <a:spcPts val="3559"/>
              </a:lnSpc>
              <a:spcBef>
                <a:spcPct val="0"/>
              </a:spcBef>
            </a:pPr>
            <a:r>
              <a:rPr lang="en-US" sz="2950" dirty="0">
                <a:solidFill>
                  <a:srgbClr val="000000"/>
                </a:solidFill>
                <a:latin typeface="Playpen Sans"/>
                <a:ea typeface="Playpen Sans"/>
                <a:cs typeface="Playpen Sans"/>
                <a:sym typeface="Playpen Sans"/>
              </a:rPr>
              <a:t>Respectful behavior is expected and important to ensure a productive learning environment. We are a PBIS school and our behavior management system is linked with Class </a:t>
            </a:r>
            <a:r>
              <a:rPr lang="en-US" sz="2950" dirty="0" err="1">
                <a:solidFill>
                  <a:srgbClr val="000000"/>
                </a:solidFill>
                <a:latin typeface="Playpen Sans"/>
                <a:ea typeface="Playpen Sans"/>
                <a:cs typeface="Playpen Sans"/>
                <a:sym typeface="Playpen Sans"/>
              </a:rPr>
              <a:t>DoJo</a:t>
            </a:r>
            <a:r>
              <a:rPr lang="en-US" sz="2950" dirty="0">
                <a:solidFill>
                  <a:srgbClr val="000000"/>
                </a:solidFill>
                <a:latin typeface="Playpen Sans"/>
                <a:ea typeface="Playpen Sans"/>
                <a:cs typeface="Playpen Sans"/>
                <a:sym typeface="Playpen Sans"/>
              </a:rPr>
              <a:t> and Spotlight. </a:t>
            </a:r>
            <a:endParaRPr lang="en-US" sz="2950" dirty="0">
              <a:solidFill>
                <a:srgbClr val="000000"/>
              </a:solidFill>
              <a:latin typeface="Playpen Sans"/>
              <a:ea typeface="Playpen Sans"/>
              <a:cs typeface="Playpen Sans"/>
            </a:endParaRPr>
          </a:p>
          <a:p>
            <a:pPr algn="ctr">
              <a:lnSpc>
                <a:spcPts val="3559"/>
              </a:lnSpc>
              <a:spcBef>
                <a:spcPct val="0"/>
              </a:spcBef>
            </a:pPr>
            <a:endParaRPr lang="en-US" sz="2950" dirty="0">
              <a:solidFill>
                <a:srgbClr val="000000"/>
              </a:solidFill>
              <a:latin typeface="Playpen Sans"/>
              <a:ea typeface="Playpen Sans"/>
              <a:cs typeface="Playpen Sans"/>
            </a:endParaRPr>
          </a:p>
        </p:txBody>
      </p:sp>
      <p:sp>
        <p:nvSpPr>
          <p:cNvPr id="7" name="TextBox 7"/>
          <p:cNvSpPr txBox="1"/>
          <p:nvPr/>
        </p:nvSpPr>
        <p:spPr>
          <a:xfrm>
            <a:off x="6255822" y="962025"/>
            <a:ext cx="12032178" cy="1150482"/>
          </a:xfrm>
          <a:prstGeom prst="rect">
            <a:avLst/>
          </a:prstGeom>
        </p:spPr>
        <p:txBody>
          <a:bodyPr lIns="0" tIns="0" rIns="0" bIns="0" rtlCol="0" anchor="t">
            <a:spAutoFit/>
          </a:bodyPr>
          <a:lstStyle/>
          <a:p>
            <a:pPr algn="ctr">
              <a:lnSpc>
                <a:spcPts val="8583"/>
              </a:lnSpc>
              <a:spcBef>
                <a:spcPct val="0"/>
              </a:spcBef>
            </a:pPr>
            <a:r>
              <a:rPr lang="en-US" sz="7153">
                <a:solidFill>
                  <a:srgbClr val="000000"/>
                </a:solidFill>
                <a:latin typeface="Bryndan Write"/>
                <a:ea typeface="Bryndan Write"/>
                <a:cs typeface="Bryndan Write"/>
                <a:sym typeface="Bryndan Write"/>
              </a:rPr>
              <a:t>IMPORTANT INFORMATION</a:t>
            </a:r>
          </a:p>
        </p:txBody>
      </p:sp>
      <p:sp>
        <p:nvSpPr>
          <p:cNvPr id="8" name="TextBox 8"/>
          <p:cNvSpPr txBox="1"/>
          <p:nvPr/>
        </p:nvSpPr>
        <p:spPr>
          <a:xfrm>
            <a:off x="10121892" y="4299987"/>
            <a:ext cx="6485566" cy="3844291"/>
          </a:xfrm>
          <a:prstGeom prst="rect">
            <a:avLst/>
          </a:prstGeom>
        </p:spPr>
        <p:txBody>
          <a:bodyPr lIns="0" tIns="0" rIns="0" bIns="0" rtlCol="0" anchor="t">
            <a:spAutoFit/>
          </a:bodyPr>
          <a:lstStyle/>
          <a:p>
            <a:pPr algn="ctr">
              <a:lnSpc>
                <a:spcPts val="6499"/>
              </a:lnSpc>
              <a:spcBef>
                <a:spcPct val="0"/>
              </a:spcBef>
            </a:pPr>
            <a:r>
              <a:rPr lang="en-US" sz="4999" u="sng">
                <a:solidFill>
                  <a:srgbClr val="000000"/>
                </a:solidFill>
                <a:latin typeface="Playpen Sans"/>
                <a:ea typeface="Playpen Sans"/>
                <a:cs typeface="Playpen Sans"/>
                <a:sym typeface="Playpen Sans"/>
              </a:rPr>
              <a:t>Lunch</a:t>
            </a:r>
            <a:r>
              <a:rPr lang="en-US" sz="4999">
                <a:solidFill>
                  <a:srgbClr val="000000"/>
                </a:solidFill>
                <a:latin typeface="Playpen Sans"/>
                <a:ea typeface="Playpen Sans"/>
                <a:cs typeface="Playpen Sans"/>
                <a:sym typeface="Playpen Sans"/>
              </a:rPr>
              <a:t> </a:t>
            </a:r>
          </a:p>
          <a:p>
            <a:pPr algn="ctr">
              <a:lnSpc>
                <a:spcPts val="4029"/>
              </a:lnSpc>
              <a:spcBef>
                <a:spcPct val="0"/>
              </a:spcBef>
            </a:pPr>
            <a:r>
              <a:rPr lang="en-US" sz="3099">
                <a:solidFill>
                  <a:srgbClr val="000000"/>
                </a:solidFill>
                <a:latin typeface="Playpen Sans"/>
                <a:ea typeface="Playpen Sans"/>
                <a:cs typeface="Playpen Sans"/>
                <a:sym typeface="Playpen Sans"/>
              </a:rPr>
              <a:t>Students can bring a $1.00 for ice cream or additional items for lunch. You may bring cupcakes or other items </a:t>
            </a:r>
            <a:r>
              <a:rPr lang="en-US" sz="3099" u="sng">
                <a:solidFill>
                  <a:srgbClr val="000000"/>
                </a:solidFill>
                <a:latin typeface="Playpen Sans"/>
                <a:ea typeface="Playpen Sans"/>
                <a:cs typeface="Playpen Sans"/>
                <a:sym typeface="Playpen Sans"/>
              </a:rPr>
              <a:t>to lunch</a:t>
            </a:r>
            <a:r>
              <a:rPr lang="en-US" sz="3099">
                <a:solidFill>
                  <a:srgbClr val="000000"/>
                </a:solidFill>
                <a:latin typeface="Playpen Sans"/>
                <a:ea typeface="Playpen Sans"/>
                <a:cs typeface="Playpen Sans"/>
                <a:sym typeface="Playpen Sans"/>
              </a:rPr>
              <a:t> to celebrate a birthday. Only store bought items are allowed.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745503" y="-4023489"/>
            <a:ext cx="10333696" cy="18333977"/>
          </a:xfrm>
          <a:custGeom>
            <a:avLst/>
            <a:gdLst/>
            <a:ahLst/>
            <a:cxnLst/>
            <a:rect l="l" t="t" r="r" b="b"/>
            <a:pathLst>
              <a:path w="10333696" h="18333977">
                <a:moveTo>
                  <a:pt x="0" y="0"/>
                </a:moveTo>
                <a:lnTo>
                  <a:pt x="10333696" y="0"/>
                </a:lnTo>
                <a:lnTo>
                  <a:pt x="10333696" y="18333978"/>
                </a:lnTo>
                <a:lnTo>
                  <a:pt x="0" y="183339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95965">
            <a:off x="13727184" y="1137218"/>
            <a:ext cx="3009259" cy="1298214"/>
          </a:xfrm>
          <a:custGeom>
            <a:avLst/>
            <a:gdLst/>
            <a:ahLst/>
            <a:cxnLst/>
            <a:rect l="l" t="t" r="r" b="b"/>
            <a:pathLst>
              <a:path w="3009259" h="1298214">
                <a:moveTo>
                  <a:pt x="0" y="0"/>
                </a:moveTo>
                <a:lnTo>
                  <a:pt x="3009259" y="0"/>
                </a:lnTo>
                <a:lnTo>
                  <a:pt x="3009259" y="1298214"/>
                </a:lnTo>
                <a:lnTo>
                  <a:pt x="0" y="12982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149493">
            <a:off x="16096242" y="7722918"/>
            <a:ext cx="1535669" cy="1521709"/>
          </a:xfrm>
          <a:custGeom>
            <a:avLst/>
            <a:gdLst/>
            <a:ahLst/>
            <a:cxnLst/>
            <a:rect l="l" t="t" r="r" b="b"/>
            <a:pathLst>
              <a:path w="1535669" h="1521709">
                <a:moveTo>
                  <a:pt x="0" y="0"/>
                </a:moveTo>
                <a:lnTo>
                  <a:pt x="1535669" y="0"/>
                </a:lnTo>
                <a:lnTo>
                  <a:pt x="1535669" y="1521709"/>
                </a:lnTo>
                <a:lnTo>
                  <a:pt x="0" y="15217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rot="-1127539">
            <a:off x="360879" y="1028700"/>
            <a:ext cx="3548139" cy="972439"/>
          </a:xfrm>
          <a:custGeom>
            <a:avLst/>
            <a:gdLst/>
            <a:ahLst/>
            <a:cxnLst/>
            <a:rect l="l" t="t" r="r" b="b"/>
            <a:pathLst>
              <a:path w="3548139" h="972439">
                <a:moveTo>
                  <a:pt x="0" y="0"/>
                </a:moveTo>
                <a:lnTo>
                  <a:pt x="3548138" y="0"/>
                </a:lnTo>
                <a:lnTo>
                  <a:pt x="3548138" y="972439"/>
                </a:lnTo>
                <a:lnTo>
                  <a:pt x="0" y="9724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1307613" y="5297177"/>
            <a:ext cx="1778788" cy="1593367"/>
          </a:xfrm>
          <a:custGeom>
            <a:avLst/>
            <a:gdLst/>
            <a:ahLst/>
            <a:cxnLst/>
            <a:rect l="l" t="t" r="r" b="b"/>
            <a:pathLst>
              <a:path w="1778788" h="1593367">
                <a:moveTo>
                  <a:pt x="0" y="0"/>
                </a:moveTo>
                <a:lnTo>
                  <a:pt x="1778788" y="0"/>
                </a:lnTo>
                <a:lnTo>
                  <a:pt x="1778788" y="1593366"/>
                </a:lnTo>
                <a:lnTo>
                  <a:pt x="0" y="15933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rot="3232700">
            <a:off x="14973252" y="4822350"/>
            <a:ext cx="2286048" cy="1543234"/>
          </a:xfrm>
          <a:custGeom>
            <a:avLst/>
            <a:gdLst/>
            <a:ahLst/>
            <a:cxnLst/>
            <a:rect l="l" t="t" r="r" b="b"/>
            <a:pathLst>
              <a:path w="2286048" h="1543234">
                <a:moveTo>
                  <a:pt x="0" y="0"/>
                </a:moveTo>
                <a:lnTo>
                  <a:pt x="2286048" y="0"/>
                </a:lnTo>
                <a:lnTo>
                  <a:pt x="2286048" y="1543234"/>
                </a:lnTo>
                <a:lnTo>
                  <a:pt x="0" y="15432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422938" y="8106113"/>
            <a:ext cx="3548139" cy="1152187"/>
          </a:xfrm>
          <a:custGeom>
            <a:avLst/>
            <a:gdLst/>
            <a:ahLst/>
            <a:cxnLst/>
            <a:rect l="l" t="t" r="r" b="b"/>
            <a:pathLst>
              <a:path w="3548139" h="1152187">
                <a:moveTo>
                  <a:pt x="0" y="0"/>
                </a:moveTo>
                <a:lnTo>
                  <a:pt x="3548138" y="0"/>
                </a:lnTo>
                <a:lnTo>
                  <a:pt x="3548138" y="1152187"/>
                </a:lnTo>
                <a:lnTo>
                  <a:pt x="0" y="115218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pic>
        <p:nvPicPr>
          <p:cNvPr id="5" name="Picture 4" descr="Welcome to Second Grade Poster | TPT">
            <a:extLst>
              <a:ext uri="{FF2B5EF4-FFF2-40B4-BE49-F238E27FC236}">
                <a16:creationId xmlns:a16="http://schemas.microsoft.com/office/drawing/2014/main" id="{A3FBD3E6-7B9D-1483-935D-5B6F6B6378C2}"/>
              </a:ext>
            </a:extLst>
          </p:cNvPr>
          <p:cNvPicPr>
            <a:picLocks noChangeAspect="1"/>
          </p:cNvPicPr>
          <p:nvPr/>
        </p:nvPicPr>
        <p:blipFill>
          <a:blip r:embed="rId16"/>
          <a:stretch>
            <a:fillRect/>
          </a:stretch>
        </p:blipFill>
        <p:spPr>
          <a:xfrm>
            <a:off x="4400550" y="1347788"/>
            <a:ext cx="9026525" cy="69405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D1DB"/>
        </a:solidFill>
        <a:effectLst/>
      </p:bgPr>
    </p:bg>
    <p:spTree>
      <p:nvGrpSpPr>
        <p:cNvPr id="1" name=""/>
        <p:cNvGrpSpPr/>
        <p:nvPr/>
      </p:nvGrpSpPr>
      <p:grpSpPr>
        <a:xfrm>
          <a:off x="0" y="0"/>
          <a:ext cx="0" cy="0"/>
          <a:chOff x="0" y="0"/>
          <a:chExt cx="0" cy="0"/>
        </a:xfrm>
      </p:grpSpPr>
      <p:sp>
        <p:nvSpPr>
          <p:cNvPr id="3" name="Freeform 3"/>
          <p:cNvSpPr/>
          <p:nvPr/>
        </p:nvSpPr>
        <p:spPr>
          <a:xfrm rot="705445">
            <a:off x="13696313" y="1414016"/>
            <a:ext cx="3912719" cy="1270577"/>
          </a:xfrm>
          <a:custGeom>
            <a:avLst/>
            <a:gdLst/>
            <a:ahLst/>
            <a:cxnLst/>
            <a:rect l="l" t="t" r="r" b="b"/>
            <a:pathLst>
              <a:path w="3912719" h="1270577">
                <a:moveTo>
                  <a:pt x="0" y="0"/>
                </a:moveTo>
                <a:lnTo>
                  <a:pt x="3912719" y="0"/>
                </a:lnTo>
                <a:lnTo>
                  <a:pt x="3912719" y="1270577"/>
                </a:lnTo>
                <a:lnTo>
                  <a:pt x="0" y="12705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204061">
            <a:off x="15611639" y="7383863"/>
            <a:ext cx="1837251" cy="1773782"/>
          </a:xfrm>
          <a:custGeom>
            <a:avLst/>
            <a:gdLst/>
            <a:ahLst/>
            <a:cxnLst/>
            <a:rect l="l" t="t" r="r" b="b"/>
            <a:pathLst>
              <a:path w="1837251" h="1773782">
                <a:moveTo>
                  <a:pt x="0" y="0"/>
                </a:moveTo>
                <a:lnTo>
                  <a:pt x="1837251" y="0"/>
                </a:lnTo>
                <a:lnTo>
                  <a:pt x="1837251" y="1773782"/>
                </a:lnTo>
                <a:lnTo>
                  <a:pt x="0" y="17737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3355745" y="1431839"/>
            <a:ext cx="12007346" cy="7898252"/>
          </a:xfrm>
          <a:prstGeom prst="rect">
            <a:avLst/>
          </a:prstGeom>
        </p:spPr>
        <p:txBody>
          <a:bodyPr lIns="0" tIns="0" rIns="0" bIns="0" rtlCol="0" anchor="t">
            <a:spAutoFit/>
          </a:bodyPr>
          <a:lstStyle/>
          <a:p>
            <a:pPr algn="ctr">
              <a:lnSpc>
                <a:spcPts val="4302"/>
              </a:lnSpc>
            </a:pPr>
            <a:r>
              <a:rPr lang="en-US" sz="3550" dirty="0">
                <a:solidFill>
                  <a:srgbClr val="000000"/>
                </a:solidFill>
                <a:latin typeface="Bryndan Write"/>
                <a:ea typeface="Bryndan Write"/>
                <a:cs typeface="Bryndan Write"/>
                <a:sym typeface="Bryndan Write"/>
              </a:rPr>
              <a:t>Parents and Guardians </a:t>
            </a:r>
          </a:p>
          <a:p>
            <a:pPr algn="ctr">
              <a:lnSpc>
                <a:spcPts val="4302"/>
              </a:lnSpc>
            </a:pPr>
            <a:r>
              <a:rPr lang="en-US" sz="3550" dirty="0">
                <a:solidFill>
                  <a:srgbClr val="000000"/>
                </a:solidFill>
                <a:latin typeface="Bryndan Write"/>
                <a:ea typeface="Bryndan Write"/>
                <a:cs typeface="Bryndan Write"/>
                <a:sym typeface="Bryndan Write"/>
              </a:rPr>
              <a:t> </a:t>
            </a:r>
            <a:endParaRPr lang="en-US" sz="3550" dirty="0">
              <a:solidFill>
                <a:srgbClr val="000000"/>
              </a:solidFill>
              <a:latin typeface="Bryndan Write"/>
              <a:ea typeface="Bryndan Write"/>
              <a:cs typeface="Bryndan Write"/>
            </a:endParaRPr>
          </a:p>
          <a:p>
            <a:pPr algn="ctr">
              <a:lnSpc>
                <a:spcPts val="4302"/>
              </a:lnSpc>
            </a:pPr>
            <a:r>
              <a:rPr lang="en-US" sz="3550" dirty="0">
                <a:solidFill>
                  <a:srgbClr val="000000"/>
                </a:solidFill>
                <a:latin typeface="Bryndan Write"/>
                <a:ea typeface="Bryndan Write"/>
                <a:cs typeface="Bryndan Write"/>
                <a:sym typeface="Bryndan Write"/>
              </a:rPr>
              <a:t> It’s that time of year again! We want to welcome you and your child to the new school year! We are looking forward to having your child in my class this year and want to do what we can to best support your child. You will fill out a form to help me get to know you and your child better. Please fill out this form and return it before leaving. It will help me, as your child’s teacher, to set goals for myself to make sure I can make this school year great. I am excited to hear from you and ecstatic about this upcoming school year.  </a:t>
            </a:r>
            <a:endParaRPr lang="en-US" sz="3550" dirty="0">
              <a:solidFill>
                <a:srgbClr val="000000"/>
              </a:solidFill>
              <a:latin typeface="Bryndan Write"/>
              <a:ea typeface="Bryndan Write"/>
              <a:cs typeface="Bryndan Write"/>
            </a:endParaRPr>
          </a:p>
          <a:p>
            <a:pPr algn="ctr">
              <a:lnSpc>
                <a:spcPts val="4302"/>
              </a:lnSpc>
            </a:pPr>
            <a:r>
              <a:rPr lang="en-US" sz="3550" dirty="0">
                <a:solidFill>
                  <a:srgbClr val="000000"/>
                </a:solidFill>
                <a:latin typeface="Bryndan Write"/>
                <a:ea typeface="Bryndan Write"/>
                <a:cs typeface="Bryndan Write"/>
                <a:sym typeface="Bryndan Write"/>
              </a:rPr>
              <a:t> Sincerely,  </a:t>
            </a:r>
            <a:endParaRPr lang="en-US" sz="3550" dirty="0">
              <a:solidFill>
                <a:srgbClr val="000000"/>
              </a:solidFill>
              <a:latin typeface="Bryndan Write"/>
              <a:ea typeface="Bryndan Write"/>
              <a:cs typeface="Bryndan Write"/>
            </a:endParaRPr>
          </a:p>
          <a:p>
            <a:pPr algn="ctr">
              <a:lnSpc>
                <a:spcPts val="4302"/>
              </a:lnSpc>
            </a:pPr>
            <a:r>
              <a:rPr lang="en-US" sz="3550" dirty="0">
                <a:solidFill>
                  <a:srgbClr val="000000"/>
                </a:solidFill>
                <a:latin typeface="Bryndan Write"/>
                <a:ea typeface="Bryndan Write"/>
                <a:cs typeface="Bryndan Write"/>
                <a:sym typeface="Bryndan Write"/>
              </a:rPr>
              <a:t>The Second Grade Team  </a:t>
            </a:r>
            <a:endParaRPr lang="en-US" sz="3550" dirty="0">
              <a:solidFill>
                <a:srgbClr val="000000"/>
              </a:solidFill>
              <a:latin typeface="Bryndan Write"/>
              <a:ea typeface="Bryndan Write"/>
              <a:cs typeface="Bryndan Write"/>
            </a:endParaRPr>
          </a:p>
          <a:p>
            <a:pPr algn="ctr">
              <a:lnSpc>
                <a:spcPts val="752"/>
              </a:lnSpc>
            </a:pPr>
            <a:endParaRPr lang="en-US" sz="3585">
              <a:solidFill>
                <a:srgbClr val="000000"/>
              </a:solidFill>
              <a:latin typeface="Bryndan Write"/>
              <a:ea typeface="Bryndan Write"/>
              <a:cs typeface="Bryndan Write"/>
              <a:sym typeface="Bryndan Writ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0936" y="0"/>
            <a:ext cx="18876173" cy="10279858"/>
            <a:chOff x="-417513" y="0"/>
            <a:chExt cx="12584114" cy="6853238"/>
          </a:xfrm>
        </p:grpSpPr>
        <p:sp>
          <p:nvSpPr>
            <p:cNvPr id="13"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3"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4"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8" name="Picture 7">
            <a:extLst>
              <a:ext uri="{FF2B5EF4-FFF2-40B4-BE49-F238E27FC236}">
                <a16:creationId xmlns:a16="http://schemas.microsoft.com/office/drawing/2014/main" id="{722D93B1-2B1B-24E4-CF88-4FC9BDBCF4C5}"/>
              </a:ext>
            </a:extLst>
          </p:cNvPr>
          <p:cNvPicPr>
            <a:picLocks noChangeAspect="1"/>
          </p:cNvPicPr>
          <p:nvPr/>
        </p:nvPicPr>
        <p:blipFill>
          <a:blip r:embed="rId2"/>
          <a:srcRect t="-17" r="210" b="65224"/>
          <a:stretch>
            <a:fillRect/>
          </a:stretch>
        </p:blipFill>
        <p:spPr>
          <a:xfrm>
            <a:off x="965200" y="3241434"/>
            <a:ext cx="7937501" cy="3804130"/>
          </a:xfrm>
          <a:prstGeom prst="rect">
            <a:avLst/>
          </a:prstGeom>
        </p:spPr>
      </p:pic>
      <p:pic>
        <p:nvPicPr>
          <p:cNvPr id="11" name="Picture 10">
            <a:extLst>
              <a:ext uri="{FF2B5EF4-FFF2-40B4-BE49-F238E27FC236}">
                <a16:creationId xmlns:a16="http://schemas.microsoft.com/office/drawing/2014/main" id="{7E9A74F5-FB86-9298-2A0E-DD17AB18375C}"/>
              </a:ext>
            </a:extLst>
          </p:cNvPr>
          <p:cNvPicPr>
            <a:picLocks noChangeAspect="1"/>
          </p:cNvPicPr>
          <p:nvPr/>
        </p:nvPicPr>
        <p:blipFill>
          <a:blip r:embed="rId2"/>
          <a:srcRect t="33333" r="210" b="-17"/>
          <a:stretch>
            <a:fillRect/>
          </a:stretch>
        </p:blipFill>
        <p:spPr>
          <a:xfrm>
            <a:off x="9385302" y="1517731"/>
            <a:ext cx="7937499" cy="7290972"/>
          </a:xfrm>
          <a:prstGeom prst="rect">
            <a:avLst/>
          </a:prstGeom>
        </p:spPr>
      </p:pic>
    </p:spTree>
    <p:extLst>
      <p:ext uri="{BB962C8B-B14F-4D97-AF65-F5344CB8AC3E}">
        <p14:creationId xmlns:p14="http://schemas.microsoft.com/office/powerpoint/2010/main" val="3519814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E71FCEE0-D45E-A768-F9C4-B9D882A2E80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D0C0937-A0CD-82D4-6CF3-FCB5906CA4C2}"/>
              </a:ext>
            </a:extLst>
          </p:cNvPr>
          <p:cNvSpPr/>
          <p:nvPr/>
        </p:nvSpPr>
        <p:spPr>
          <a:xfrm>
            <a:off x="6329639" y="7106587"/>
            <a:ext cx="1547540" cy="403957"/>
          </a:xfrm>
          <a:prstGeom prst="rect">
            <a:avLst/>
          </a:prstGeom>
          <a:solidFill>
            <a:schemeClr val="bg1"/>
          </a:solidFill>
        </p:spPr>
        <p:txBody>
          <a:bodyPr wrap="none">
            <a:spAutoFit/>
          </a:bodyPr>
          <a:lstStyle/>
          <a:p>
            <a:r>
              <a:rPr lang="en-US" sz="2025" b="1"/>
              <a:t>Color: Green</a:t>
            </a:r>
          </a:p>
        </p:txBody>
      </p:sp>
      <p:sp>
        <p:nvSpPr>
          <p:cNvPr id="4" name="TextBox 3">
            <a:extLst>
              <a:ext uri="{FF2B5EF4-FFF2-40B4-BE49-F238E27FC236}">
                <a16:creationId xmlns:a16="http://schemas.microsoft.com/office/drawing/2014/main" id="{9B1295EB-5D02-ED83-EC53-F051AA3B9673}"/>
              </a:ext>
            </a:extLst>
          </p:cNvPr>
          <p:cNvSpPr txBox="1"/>
          <p:nvPr/>
        </p:nvSpPr>
        <p:spPr>
          <a:xfrm>
            <a:off x="6389695" y="7559176"/>
            <a:ext cx="2137491" cy="715581"/>
          </a:xfrm>
          <a:prstGeom prst="rect">
            <a:avLst/>
          </a:prstGeom>
          <a:solidFill>
            <a:schemeClr val="bg1"/>
          </a:solidFill>
        </p:spPr>
        <p:txBody>
          <a:bodyPr wrap="square" rtlCol="0">
            <a:spAutoFit/>
          </a:bodyPr>
          <a:lstStyle/>
          <a:p>
            <a:r>
              <a:rPr lang="en-US" sz="2025" b="1"/>
              <a:t>Food: Italian/Mexican</a:t>
            </a:r>
          </a:p>
        </p:txBody>
      </p:sp>
      <p:sp>
        <p:nvSpPr>
          <p:cNvPr id="5" name="TextBox 4">
            <a:extLst>
              <a:ext uri="{FF2B5EF4-FFF2-40B4-BE49-F238E27FC236}">
                <a16:creationId xmlns:a16="http://schemas.microsoft.com/office/drawing/2014/main" id="{B85B4AA2-E0B0-4C40-17E0-E346A342A4FD}"/>
              </a:ext>
            </a:extLst>
          </p:cNvPr>
          <p:cNvSpPr txBox="1"/>
          <p:nvPr/>
        </p:nvSpPr>
        <p:spPr>
          <a:xfrm>
            <a:off x="6340004" y="8640549"/>
            <a:ext cx="2645246" cy="1650452"/>
          </a:xfrm>
          <a:prstGeom prst="rect">
            <a:avLst/>
          </a:prstGeom>
          <a:solidFill>
            <a:schemeClr val="bg1"/>
          </a:solidFill>
        </p:spPr>
        <p:txBody>
          <a:bodyPr wrap="square" rtlCol="0">
            <a:spAutoFit/>
          </a:bodyPr>
          <a:lstStyle/>
          <a:p>
            <a:r>
              <a:rPr lang="en-US" sz="2025" b="1">
                <a:latin typeface="AGNapQueen" panose="02000603000000000000" pitchFamily="2" charset="0"/>
                <a:ea typeface="AGNapQueen" panose="02000603000000000000" pitchFamily="2" charset="0"/>
              </a:rPr>
              <a:t>Drink: Water and Sparkling Water (Waterloo)  , Sugar free coffee</a:t>
            </a:r>
            <a:r>
              <a:rPr lang="en-US" sz="2025">
                <a:latin typeface="AGNapQueen" panose="02000603000000000000" pitchFamily="2" charset="0"/>
                <a:ea typeface="AGNapQueen" panose="02000603000000000000" pitchFamily="2" charset="0"/>
              </a:rPr>
              <a:t> </a:t>
            </a:r>
          </a:p>
          <a:p>
            <a:endParaRPr lang="en-US" sz="2025" b="1"/>
          </a:p>
        </p:txBody>
      </p:sp>
      <p:sp>
        <p:nvSpPr>
          <p:cNvPr id="6" name="TextBox 5">
            <a:extLst>
              <a:ext uri="{FF2B5EF4-FFF2-40B4-BE49-F238E27FC236}">
                <a16:creationId xmlns:a16="http://schemas.microsoft.com/office/drawing/2014/main" id="{A315F94F-4187-F0F7-FFBF-B0B67F3CAF56}"/>
              </a:ext>
            </a:extLst>
          </p:cNvPr>
          <p:cNvSpPr txBox="1"/>
          <p:nvPr/>
        </p:nvSpPr>
        <p:spPr>
          <a:xfrm>
            <a:off x="6335563" y="6705019"/>
            <a:ext cx="2240844" cy="403957"/>
          </a:xfrm>
          <a:prstGeom prst="rect">
            <a:avLst/>
          </a:prstGeom>
          <a:solidFill>
            <a:schemeClr val="bg1"/>
          </a:solidFill>
        </p:spPr>
        <p:txBody>
          <a:bodyPr wrap="square" rtlCol="0">
            <a:spAutoFit/>
          </a:bodyPr>
          <a:lstStyle/>
          <a:p>
            <a:r>
              <a:rPr lang="en-US" sz="2025" b="1"/>
              <a:t>Book: Bible</a:t>
            </a:r>
          </a:p>
        </p:txBody>
      </p:sp>
      <p:sp>
        <p:nvSpPr>
          <p:cNvPr id="7" name="TextBox 6">
            <a:extLst>
              <a:ext uri="{FF2B5EF4-FFF2-40B4-BE49-F238E27FC236}">
                <a16:creationId xmlns:a16="http://schemas.microsoft.com/office/drawing/2014/main" id="{0740C6E5-53EA-7EBB-D719-F45E1B72FCF6}"/>
              </a:ext>
            </a:extLst>
          </p:cNvPr>
          <p:cNvSpPr txBox="1"/>
          <p:nvPr/>
        </p:nvSpPr>
        <p:spPr>
          <a:xfrm>
            <a:off x="9976684" y="6933087"/>
            <a:ext cx="2591534" cy="1962076"/>
          </a:xfrm>
          <a:prstGeom prst="rect">
            <a:avLst/>
          </a:prstGeom>
          <a:solidFill>
            <a:schemeClr val="bg1"/>
          </a:solidFill>
        </p:spPr>
        <p:txBody>
          <a:bodyPr wrap="square" lIns="91440" tIns="45720" rIns="91440" bIns="45720" rtlCol="0" anchor="t">
            <a:spAutoFit/>
          </a:bodyPr>
          <a:lstStyle/>
          <a:p>
            <a:r>
              <a:rPr lang="en-US" sz="2000" dirty="0">
                <a:hlinkClick r:id="rId2"/>
              </a:rPr>
              <a:t>MurdaSa@boe.Richmond.k12.ga.us</a:t>
            </a:r>
            <a:endParaRPr lang="en-US" sz="2000" dirty="0"/>
          </a:p>
          <a:p>
            <a:r>
              <a:rPr lang="es-ES" sz="2000" b="1" dirty="0" err="1"/>
              <a:t>Telephone</a:t>
            </a:r>
            <a:r>
              <a:rPr lang="es-ES" sz="2000" b="1" dirty="0"/>
              <a:t>: 706-834-8553
</a:t>
            </a:r>
            <a:r>
              <a:rPr lang="es-ES" sz="2000" b="1" dirty="0" err="1"/>
              <a:t>Please</a:t>
            </a:r>
            <a:r>
              <a:rPr lang="es-ES" sz="2000" b="1" dirty="0"/>
              <a:t> </a:t>
            </a:r>
            <a:r>
              <a:rPr lang="es-ES" sz="2000" b="1" dirty="0" err="1"/>
              <a:t>Join</a:t>
            </a:r>
            <a:r>
              <a:rPr lang="es-ES" sz="2000" b="1" dirty="0"/>
              <a:t> </a:t>
            </a:r>
            <a:r>
              <a:rPr lang="es-ES" sz="2000" b="1" dirty="0" err="1"/>
              <a:t>our</a:t>
            </a:r>
            <a:r>
              <a:rPr lang="es-ES" sz="2000" b="1" dirty="0"/>
              <a:t> </a:t>
            </a:r>
            <a:r>
              <a:rPr lang="es-ES" sz="2000" b="1" dirty="0" err="1"/>
              <a:t>Class</a:t>
            </a:r>
            <a:r>
              <a:rPr lang="es-ES" sz="2000" b="1" dirty="0"/>
              <a:t> DOJO</a:t>
            </a:r>
            <a:endParaRPr lang="en-US" sz="2000" b="1" dirty="0"/>
          </a:p>
        </p:txBody>
      </p:sp>
      <p:sp>
        <p:nvSpPr>
          <p:cNvPr id="9" name="Rectangle 8">
            <a:extLst>
              <a:ext uri="{FF2B5EF4-FFF2-40B4-BE49-F238E27FC236}">
                <a16:creationId xmlns:a16="http://schemas.microsoft.com/office/drawing/2014/main" id="{8E5E7831-06AA-BC10-BE87-BE63AEC8E026}"/>
              </a:ext>
            </a:extLst>
          </p:cNvPr>
          <p:cNvSpPr/>
          <p:nvPr/>
        </p:nvSpPr>
        <p:spPr>
          <a:xfrm>
            <a:off x="6392866" y="8230862"/>
            <a:ext cx="1779141" cy="403957"/>
          </a:xfrm>
          <a:prstGeom prst="rect">
            <a:avLst/>
          </a:prstGeom>
          <a:solidFill>
            <a:schemeClr val="bg1"/>
          </a:solidFill>
        </p:spPr>
        <p:txBody>
          <a:bodyPr wrap="none">
            <a:spAutoFit/>
          </a:bodyPr>
          <a:lstStyle/>
          <a:p>
            <a:r>
              <a:rPr lang="en-US" sz="2025" b="1"/>
              <a:t>Sport- Bowling</a:t>
            </a:r>
          </a:p>
        </p:txBody>
      </p:sp>
      <p:pic>
        <p:nvPicPr>
          <p:cNvPr id="10" name="Picture 9">
            <a:extLst>
              <a:ext uri="{FF2B5EF4-FFF2-40B4-BE49-F238E27FC236}">
                <a16:creationId xmlns:a16="http://schemas.microsoft.com/office/drawing/2014/main" id="{51807693-C4D8-5F0E-5B8A-B0B4D1AF2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701" y="569701"/>
            <a:ext cx="2344523" cy="3041365"/>
          </a:xfrm>
          <a:prstGeom prst="rect">
            <a:avLst/>
          </a:prstGeom>
        </p:spPr>
      </p:pic>
      <p:sp>
        <p:nvSpPr>
          <p:cNvPr id="14" name="TextBox 13">
            <a:extLst>
              <a:ext uri="{FF2B5EF4-FFF2-40B4-BE49-F238E27FC236}">
                <a16:creationId xmlns:a16="http://schemas.microsoft.com/office/drawing/2014/main" id="{7B2674CE-0D2D-FC17-2AFA-F5FB25336BF2}"/>
              </a:ext>
            </a:extLst>
          </p:cNvPr>
          <p:cNvSpPr txBox="1"/>
          <p:nvPr/>
        </p:nvSpPr>
        <p:spPr>
          <a:xfrm>
            <a:off x="6334858" y="324655"/>
            <a:ext cx="6191983" cy="507831"/>
          </a:xfrm>
          <a:prstGeom prst="rect">
            <a:avLst/>
          </a:prstGeom>
          <a:noFill/>
        </p:spPr>
        <p:txBody>
          <a:bodyPr wrap="square" lIns="91440" tIns="45720" rIns="91440" bIns="45720" rtlCol="0" anchor="t">
            <a:spAutoFit/>
          </a:bodyPr>
          <a:lstStyle/>
          <a:p>
            <a:r>
              <a:rPr lang="en-US" sz="2700" b="1" dirty="0">
                <a:latin typeface="AGRestingTeacherFaceSolid"/>
                <a:ea typeface="AGRestingTeacherFaceSolid" panose="02000603000000000000" pitchFamily="2" charset="0"/>
              </a:rPr>
              <a:t>Welcome to </a:t>
            </a:r>
            <a:r>
              <a:rPr lang="en-US" sz="2700" b="1" u="sng" dirty="0">
                <a:latin typeface="AGRestingTeacherFaceSolid"/>
                <a:ea typeface="AGRestingTeacherFaceSolid" panose="02000603000000000000" pitchFamily="2" charset="0"/>
              </a:rPr>
              <a:t> 2nd Grade</a:t>
            </a:r>
          </a:p>
        </p:txBody>
      </p:sp>
      <p:sp>
        <p:nvSpPr>
          <p:cNvPr id="17" name="TextBox 16">
            <a:extLst>
              <a:ext uri="{FF2B5EF4-FFF2-40B4-BE49-F238E27FC236}">
                <a16:creationId xmlns:a16="http://schemas.microsoft.com/office/drawing/2014/main" id="{901050DE-7A00-DB76-422B-23F0478FE061}"/>
              </a:ext>
            </a:extLst>
          </p:cNvPr>
          <p:cNvSpPr txBox="1"/>
          <p:nvPr/>
        </p:nvSpPr>
        <p:spPr>
          <a:xfrm>
            <a:off x="5940403" y="802534"/>
            <a:ext cx="4651089" cy="1061829"/>
          </a:xfrm>
          <a:prstGeom prst="rect">
            <a:avLst/>
          </a:prstGeom>
          <a:noFill/>
        </p:spPr>
        <p:txBody>
          <a:bodyPr wrap="square" lIns="91440" tIns="45720" rIns="91440" bIns="45720" rtlCol="0" anchor="t">
            <a:spAutoFit/>
          </a:bodyPr>
          <a:lstStyle/>
          <a:p>
            <a:pPr algn="ctr"/>
            <a:r>
              <a:rPr lang="en-US" sz="3150" b="1" dirty="0">
                <a:latin typeface="AGNapQueen"/>
                <a:ea typeface="AGNapQueen" panose="02000603000000000000" pitchFamily="2" charset="0"/>
              </a:rPr>
              <a:t>Meet </a:t>
            </a:r>
            <a:r>
              <a:rPr lang="en-US" sz="3150" b="1" u="sng" dirty="0">
                <a:latin typeface="AGNapQueen"/>
                <a:ea typeface="AGNapQueen" panose="02000603000000000000" pitchFamily="2" charset="0"/>
              </a:rPr>
              <a:t>Ms. Murdaugh-Gist</a:t>
            </a:r>
          </a:p>
          <a:p>
            <a:pPr algn="ctr"/>
            <a:endParaRPr lang="en-US" sz="3150" b="1" u="sng">
              <a:latin typeface="AGNapQueen" panose="02000603000000000000" pitchFamily="2" charset="0"/>
              <a:ea typeface="AGNapQueen" panose="02000603000000000000" pitchFamily="2" charset="0"/>
            </a:endParaRPr>
          </a:p>
        </p:txBody>
      </p:sp>
      <p:sp>
        <p:nvSpPr>
          <p:cNvPr id="18" name="TextBox 17">
            <a:extLst>
              <a:ext uri="{FF2B5EF4-FFF2-40B4-BE49-F238E27FC236}">
                <a16:creationId xmlns:a16="http://schemas.microsoft.com/office/drawing/2014/main" id="{086922B6-22A5-DAA9-2365-5F12492F03E4}"/>
              </a:ext>
            </a:extLst>
          </p:cNvPr>
          <p:cNvSpPr txBox="1"/>
          <p:nvPr/>
        </p:nvSpPr>
        <p:spPr>
          <a:xfrm>
            <a:off x="5862638" y="2406196"/>
            <a:ext cx="7130762" cy="4708981"/>
          </a:xfrm>
          <a:prstGeom prst="rect">
            <a:avLst/>
          </a:prstGeom>
          <a:noFill/>
        </p:spPr>
        <p:txBody>
          <a:bodyPr wrap="square" lIns="91440" tIns="45720" rIns="91440" bIns="45720" rtlCol="0" anchor="t">
            <a:spAutoFit/>
          </a:bodyPr>
          <a:lstStyle/>
          <a:p>
            <a:r>
              <a:rPr lang="en-US" sz="2000" b="1" dirty="0">
                <a:solidFill>
                  <a:schemeClr val="bg1"/>
                </a:solidFill>
              </a:rPr>
              <a:t>I was born and raised in Columbia County. I graduated from Evans High School. I have a Master’s degree in Organizational Management (Human Resources Management) and also a Master’s degree in Elementary Education. I am currently actively enrolled in my Educational Leadership Specialist Degree Program. I have been teaching at Copeland since 2019. My husband is also a teacher. Together we have six children and one grandson. I enjoy working with children and setting and reaching successful growth goals. </a:t>
            </a:r>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964290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with a blue watercolor background&#10;&#10;AI-generated content may be incorrect.">
            <a:extLst>
              <a:ext uri="{FF2B5EF4-FFF2-40B4-BE49-F238E27FC236}">
                <a16:creationId xmlns:a16="http://schemas.microsoft.com/office/drawing/2014/main" id="{5F309173-1251-F130-C77B-04643F5B0D51}"/>
              </a:ext>
            </a:extLst>
          </p:cNvPr>
          <p:cNvPicPr>
            <a:picLocks noChangeAspect="1"/>
          </p:cNvPicPr>
          <p:nvPr/>
        </p:nvPicPr>
        <p:blipFill>
          <a:blip r:embed="rId2"/>
          <a:srcRect t="19"/>
          <a:stretch>
            <a:fillRect/>
          </a:stretch>
        </p:blipFill>
        <p:spPr>
          <a:xfrm>
            <a:off x="20" y="1923"/>
            <a:ext cx="18287980" cy="10285077"/>
          </a:xfrm>
          <a:prstGeom prst="rect">
            <a:avLst/>
          </a:prstGeom>
        </p:spPr>
      </p:pic>
    </p:spTree>
    <p:extLst>
      <p:ext uri="{BB962C8B-B14F-4D97-AF65-F5344CB8AC3E}">
        <p14:creationId xmlns:p14="http://schemas.microsoft.com/office/powerpoint/2010/main" val="3805742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ck to school, Second grade clipart ...">
            <a:extLst>
              <a:ext uri="{FF2B5EF4-FFF2-40B4-BE49-F238E27FC236}">
                <a16:creationId xmlns:a16="http://schemas.microsoft.com/office/drawing/2014/main" id="{AF1D205B-865C-43D4-DAED-EE9FC4101895}"/>
              </a:ext>
            </a:extLst>
          </p:cNvPr>
          <p:cNvPicPr>
            <a:picLocks noChangeAspect="1"/>
          </p:cNvPicPr>
          <p:nvPr/>
        </p:nvPicPr>
        <p:blipFill>
          <a:blip r:embed="rId2"/>
          <a:srcRect l="10997" r="8203"/>
          <a:stretch>
            <a:fillRect/>
          </a:stretch>
        </p:blipFill>
        <p:spPr>
          <a:xfrm>
            <a:off x="638709" y="950644"/>
            <a:ext cx="8374448" cy="8391508"/>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5" name="TextBox 4">
            <a:extLst>
              <a:ext uri="{FF2B5EF4-FFF2-40B4-BE49-F238E27FC236}">
                <a16:creationId xmlns:a16="http://schemas.microsoft.com/office/drawing/2014/main" id="{63400A2A-5C9B-CAD9-1F6A-CE33910193C5}"/>
              </a:ext>
            </a:extLst>
          </p:cNvPr>
          <p:cNvSpPr txBox="1"/>
          <p:nvPr/>
        </p:nvSpPr>
        <p:spPr>
          <a:xfrm>
            <a:off x="9372423" y="835451"/>
            <a:ext cx="7624167" cy="674210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2nd Grade Supply List</a:t>
            </a:r>
            <a:endParaRPr lang="en-US" b="1" dirty="0">
              <a:solidFill>
                <a:srgbClr val="000000">
                  <a:alpha val="80000"/>
                </a:srgbClr>
              </a:solidFill>
              <a:ea typeface="Calibri"/>
              <a:cs typeface="Calibri"/>
            </a:endParaRPr>
          </a:p>
          <a:p>
            <a:pPr indent="-228600" algn="ctr">
              <a:lnSpc>
                <a:spcPct val="90000"/>
              </a:lnSpc>
              <a:spcAft>
                <a:spcPts val="600"/>
              </a:spcAft>
              <a:buFont typeface="Arial" panose="020B0604020202020204" pitchFamily="34" charset="0"/>
              <a:buChar char="•"/>
            </a:pPr>
            <a:endParaRPr lang="en-US" b="1" dirty="0">
              <a:solidFill>
                <a:srgbClr val="000000">
                  <a:alpha val="80000"/>
                </a:srgb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Headphones /earbuds.</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2 packs of black dry erase markers</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2 primary journal composition books</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1 box gallon zip lock bags</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#2 pencils (No mechanical</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Glue sticks</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Kleenex tissue</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Highlighter Markers</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Pink eraser</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Pair of scissors</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Pencil box or pouch</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Box of crayons</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Index cards</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Post-it-Notes</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2 pkg wide-ruled loose-leaf paper</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Composition notebooks (4)</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Three pocket folders (Take Home Tuesday folder, Daily Folder &amp; Homework Folder)</a:t>
            </a:r>
            <a:endParaRPr lang="en-US" b="1" dirty="0">
              <a:solidFill>
                <a:schemeClr val="tx1">
                  <a:alpha val="80000"/>
                </a:schemeClr>
              </a:solidFill>
              <a:ea typeface="Calibri"/>
              <a:cs typeface="Calibri"/>
            </a:endParaRPr>
          </a:p>
          <a:p>
            <a:pPr indent="-228600" algn="ctr">
              <a:lnSpc>
                <a:spcPct val="90000"/>
              </a:lnSpc>
              <a:spcAft>
                <a:spcPts val="600"/>
              </a:spcAft>
              <a:buFont typeface="Arial" panose="020B0604020202020204" pitchFamily="34" charset="0"/>
              <a:buChar char="•"/>
            </a:pPr>
            <a:r>
              <a:rPr lang="en-US" b="1" dirty="0">
                <a:solidFill>
                  <a:schemeClr val="tx1">
                    <a:alpha val="80000"/>
                  </a:schemeClr>
                </a:solidFill>
              </a:rPr>
              <a:t>· Hand Sanitizer (for your child)</a:t>
            </a:r>
            <a:endParaRPr lang="en-US" b="1" dirty="0">
              <a:solidFill>
                <a:schemeClr val="tx1">
                  <a:alpha val="80000"/>
                </a:schemeClr>
              </a:solidFill>
              <a:ea typeface="Calibri"/>
              <a:cs typeface="Calibri"/>
            </a:endParaRPr>
          </a:p>
          <a:p>
            <a:pPr indent="-228600">
              <a:lnSpc>
                <a:spcPct val="90000"/>
              </a:lnSpc>
              <a:spcAft>
                <a:spcPts val="600"/>
              </a:spcAft>
              <a:buFont typeface="Arial" panose="020B0604020202020204" pitchFamily="34" charset="0"/>
              <a:buChar char="•"/>
            </a:pPr>
            <a:endParaRPr lang="en-US" b="1" dirty="0">
              <a:solidFill>
                <a:schemeClr val="tx1">
                  <a:alpha val="80000"/>
                </a:schemeClr>
              </a:solidFill>
              <a:ea typeface="Calibri"/>
              <a:cs typeface="Calibri"/>
            </a:endParaRPr>
          </a:p>
          <a:p>
            <a:pPr indent="-228600">
              <a:lnSpc>
                <a:spcPct val="90000"/>
              </a:lnSpc>
              <a:spcAft>
                <a:spcPts val="600"/>
              </a:spcAft>
              <a:buFont typeface="Arial" panose="020B0604020202020204" pitchFamily="34" charset="0"/>
              <a:buChar char="•"/>
            </a:pPr>
            <a:endParaRPr lang="en-US" b="1" dirty="0">
              <a:solidFill>
                <a:schemeClr val="tx1">
                  <a:alpha val="80000"/>
                </a:schemeClr>
              </a:solidFill>
              <a:ea typeface="Calibri"/>
              <a:cs typeface="Calibri"/>
            </a:endParaRPr>
          </a:p>
          <a:p>
            <a:pPr indent="-228600">
              <a:lnSpc>
                <a:spcPct val="90000"/>
              </a:lnSpc>
              <a:spcAft>
                <a:spcPts val="600"/>
              </a:spcAft>
              <a:buFont typeface="Arial" panose="020B0604020202020204" pitchFamily="34" charset="0"/>
              <a:buChar char="•"/>
            </a:pPr>
            <a:r>
              <a:rPr lang="en-US" b="1" dirty="0">
                <a:solidFill>
                  <a:schemeClr val="tx1">
                    <a:alpha val="80000"/>
                  </a:schemeClr>
                </a:solidFill>
              </a:rPr>
              <a:t>Donations of the following are greatly appreciated:</a:t>
            </a:r>
            <a:endParaRPr lang="en-US" b="1" dirty="0">
              <a:solidFill>
                <a:schemeClr val="tx1">
                  <a:alpha val="80000"/>
                </a:schemeClr>
              </a:solidFill>
              <a:ea typeface="Calibri"/>
              <a:cs typeface="Calibri"/>
            </a:endParaRPr>
          </a:p>
          <a:p>
            <a:pPr indent="-228600">
              <a:lnSpc>
                <a:spcPct val="90000"/>
              </a:lnSpc>
              <a:spcAft>
                <a:spcPts val="600"/>
              </a:spcAft>
              <a:buFont typeface="Arial" panose="020B0604020202020204" pitchFamily="34" charset="0"/>
              <a:buChar char="•"/>
            </a:pPr>
            <a:r>
              <a:rPr lang="en-US" b="1" dirty="0">
                <a:solidFill>
                  <a:schemeClr val="tx1">
                    <a:alpha val="80000"/>
                  </a:schemeClr>
                </a:solidFill>
              </a:rPr>
              <a:t>Hand sanitizers, air freshener, antibacterial wipes, Kleenex, </a:t>
            </a:r>
            <a:r>
              <a:rPr lang="en-US" b="1" err="1">
                <a:solidFill>
                  <a:schemeClr val="tx1">
                    <a:alpha val="80000"/>
                  </a:schemeClr>
                </a:solidFill>
              </a:rPr>
              <a:t>pencils,non</a:t>
            </a:r>
            <a:r>
              <a:rPr lang="en-US" b="1" dirty="0">
                <a:solidFill>
                  <a:schemeClr val="tx1">
                    <a:alpha val="80000"/>
                  </a:schemeClr>
                </a:solidFill>
              </a:rPr>
              <a:t>-bleach cleaning spray, classroom non-perishable treats (nut free</a:t>
            </a:r>
            <a:endParaRPr lang="en-US" b="1" dirty="0">
              <a:solidFill>
                <a:schemeClr val="tx1">
                  <a:alpha val="80000"/>
                </a:schemeClr>
              </a:solidFill>
              <a:ea typeface="Calibri"/>
              <a:cs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4732D5-29B6-8C24-C9D5-600D2C11846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AE00A6B-C258-E2B3-A267-26DC04F65EE8}"/>
              </a:ext>
            </a:extLst>
          </p:cNvPr>
          <p:cNvSpPr txBox="1"/>
          <p:nvPr/>
        </p:nvSpPr>
        <p:spPr>
          <a:xfrm>
            <a:off x="1130083" y="3826764"/>
            <a:ext cx="7265643" cy="540440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3000" b="1" dirty="0"/>
              <a:t>2nd Grade Curriculum </a:t>
            </a:r>
          </a:p>
          <a:p>
            <a:pPr indent="-228600">
              <a:lnSpc>
                <a:spcPct val="90000"/>
              </a:lnSpc>
              <a:spcAft>
                <a:spcPts val="600"/>
              </a:spcAft>
              <a:buFont typeface="Arial" panose="020B0604020202020204" pitchFamily="34" charset="0"/>
              <a:buChar char="•"/>
            </a:pPr>
            <a:endParaRPr lang="en-US" sz="3000" b="1"/>
          </a:p>
          <a:p>
            <a:pPr indent="-228600">
              <a:lnSpc>
                <a:spcPct val="90000"/>
              </a:lnSpc>
              <a:buFont typeface="Arial" panose="020B0604020202020204" pitchFamily="34" charset="0"/>
              <a:buChar char="•"/>
            </a:pPr>
            <a:r>
              <a:rPr lang="en-US" sz="3000" dirty="0"/>
              <a:t>Literacy: WILSON Language </a:t>
            </a:r>
            <a:r>
              <a:rPr lang="en-US" sz="3000" dirty="0" err="1"/>
              <a:t>Fundations</a:t>
            </a:r>
            <a:r>
              <a:rPr lang="en-US" sz="3000" dirty="0"/>
              <a:t>, Heggerty &amp; Savvas My View</a:t>
            </a:r>
            <a:endParaRPr lang="en-US" sz="3000" b="1" dirty="0"/>
          </a:p>
          <a:p>
            <a:pPr indent="-228600">
              <a:lnSpc>
                <a:spcPct val="90000"/>
              </a:lnSpc>
              <a:buFont typeface="Arial" panose="020B0604020202020204" pitchFamily="34" charset="0"/>
              <a:buChar char="•"/>
            </a:pPr>
            <a:r>
              <a:rPr lang="en-US" sz="3000" dirty="0"/>
              <a:t>Math: </a:t>
            </a:r>
            <a:r>
              <a:rPr lang="en-US" sz="3000" dirty="0" err="1"/>
              <a:t>GaDoe</a:t>
            </a:r>
            <a:r>
              <a:rPr lang="en-US" sz="3000" dirty="0"/>
              <a:t> Learning Plans/Ready Math</a:t>
            </a:r>
          </a:p>
          <a:p>
            <a:pPr indent="-228600">
              <a:lnSpc>
                <a:spcPct val="90000"/>
              </a:lnSpc>
              <a:buFont typeface="Arial" panose="020B0604020202020204" pitchFamily="34" charset="0"/>
              <a:buChar char="•"/>
            </a:pPr>
            <a:r>
              <a:rPr lang="en-US" sz="3000" dirty="0"/>
              <a:t>Social Studies: Studies Weekly  </a:t>
            </a:r>
          </a:p>
          <a:p>
            <a:pPr indent="-228600">
              <a:lnSpc>
                <a:spcPct val="90000"/>
              </a:lnSpc>
              <a:buFont typeface="Arial" panose="020B0604020202020204" pitchFamily="34" charset="0"/>
              <a:buChar char="•"/>
            </a:pPr>
            <a:r>
              <a:rPr lang="en-US" sz="3000" dirty="0"/>
              <a:t>Science: </a:t>
            </a:r>
            <a:r>
              <a:rPr lang="en-US" sz="3000" dirty="0" err="1"/>
              <a:t>MaGraw</a:t>
            </a:r>
            <a:r>
              <a:rPr lang="en-US" sz="3000" dirty="0"/>
              <a:t> Hill Inspire Georgia Science</a:t>
            </a:r>
          </a:p>
          <a:p>
            <a:pPr indent="-228600">
              <a:lnSpc>
                <a:spcPct val="90000"/>
              </a:lnSpc>
              <a:spcAft>
                <a:spcPts val="600"/>
              </a:spcAft>
              <a:buFont typeface="Arial" panose="020B0604020202020204" pitchFamily="34" charset="0"/>
              <a:buChar char="•"/>
            </a:pPr>
            <a:endParaRPr lang="en-US" sz="3000" b="1"/>
          </a:p>
          <a:p>
            <a:pPr indent="-228600">
              <a:lnSpc>
                <a:spcPct val="90000"/>
              </a:lnSpc>
              <a:spcAft>
                <a:spcPts val="600"/>
              </a:spcAft>
              <a:buFont typeface="Arial" panose="020B0604020202020204" pitchFamily="34" charset="0"/>
              <a:buChar char="•"/>
            </a:pPr>
            <a:endParaRPr lang="en-US" sz="3000" b="1"/>
          </a:p>
          <a:p>
            <a:pPr indent="-228600">
              <a:lnSpc>
                <a:spcPct val="90000"/>
              </a:lnSpc>
              <a:spcAft>
                <a:spcPts val="600"/>
              </a:spcAft>
              <a:buFont typeface="Arial" panose="020B0604020202020204" pitchFamily="34" charset="0"/>
              <a:buChar char="•"/>
            </a:pPr>
            <a:endParaRPr lang="en-US" sz="3000" b="1"/>
          </a:p>
        </p:txBody>
      </p:sp>
      <p:pic>
        <p:nvPicPr>
          <p:cNvPr id="3" name="Picture 2" descr="Back to school, Second grade clipart ...">
            <a:extLst>
              <a:ext uri="{FF2B5EF4-FFF2-40B4-BE49-F238E27FC236}">
                <a16:creationId xmlns:a16="http://schemas.microsoft.com/office/drawing/2014/main" id="{6CC0B2C5-0DE0-7F41-27E7-294A54A431CF}"/>
              </a:ext>
            </a:extLst>
          </p:cNvPr>
          <p:cNvPicPr>
            <a:picLocks noChangeAspect="1"/>
          </p:cNvPicPr>
          <p:nvPr/>
        </p:nvPicPr>
        <p:blipFill>
          <a:blip r:embed="rId2"/>
          <a:srcRect l="10997" r="8203"/>
          <a:stretch>
            <a:fillRect/>
          </a:stretch>
        </p:blipFill>
        <p:spPr>
          <a:xfrm>
            <a:off x="9787411" y="1535668"/>
            <a:ext cx="7215663" cy="7215663"/>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2815345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B80924-AE1A-A621-391A-E6FA023060F3}"/>
            </a:ext>
          </a:extLst>
        </p:cNvPr>
        <p:cNvGrpSpPr/>
        <p:nvPr/>
      </p:nvGrpSpPr>
      <p:grpSpPr>
        <a:xfrm>
          <a:off x="0" y="0"/>
          <a:ext cx="0" cy="0"/>
          <a:chOff x="0" y="0"/>
          <a:chExt cx="0" cy="0"/>
        </a:xfrm>
      </p:grpSpPr>
      <p:pic>
        <p:nvPicPr>
          <p:cNvPr id="3" name="Picture 2" descr="Back to school, Second grade clipart ...">
            <a:extLst>
              <a:ext uri="{FF2B5EF4-FFF2-40B4-BE49-F238E27FC236}">
                <a16:creationId xmlns:a16="http://schemas.microsoft.com/office/drawing/2014/main" id="{A6BA8E53-4E02-03F4-5222-51359ED28CE9}"/>
              </a:ext>
            </a:extLst>
          </p:cNvPr>
          <p:cNvPicPr>
            <a:picLocks noChangeAspect="1"/>
          </p:cNvPicPr>
          <p:nvPr/>
        </p:nvPicPr>
        <p:blipFill>
          <a:blip r:embed="rId2"/>
          <a:srcRect l="10997" r="8203"/>
          <a:stretch>
            <a:fillRect/>
          </a:stretch>
        </p:blipFill>
        <p:spPr>
          <a:xfrm>
            <a:off x="758127" y="831226"/>
            <a:ext cx="8613283" cy="8613284"/>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 name="TextBox 3">
            <a:extLst>
              <a:ext uri="{FF2B5EF4-FFF2-40B4-BE49-F238E27FC236}">
                <a16:creationId xmlns:a16="http://schemas.microsoft.com/office/drawing/2014/main" id="{13031F22-EB46-709F-8859-B05C98B53B83}"/>
              </a:ext>
            </a:extLst>
          </p:cNvPr>
          <p:cNvSpPr txBox="1"/>
          <p:nvPr/>
        </p:nvSpPr>
        <p:spPr>
          <a:xfrm>
            <a:off x="10044691" y="2955769"/>
            <a:ext cx="6293510" cy="437080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3000" b="1" dirty="0">
                <a:solidFill>
                  <a:schemeClr val="tx1">
                    <a:alpha val="80000"/>
                  </a:schemeClr>
                </a:solidFill>
              </a:rPr>
              <a:t>WILDCAT Weekly Wednesday</a:t>
            </a:r>
            <a:endParaRPr lang="en-US" b="1" dirty="0">
              <a:solidFill>
                <a:schemeClr val="tx1">
                  <a:alpha val="80000"/>
                </a:schemeClr>
              </a:solidFill>
              <a:ea typeface="Calibri"/>
              <a:cs typeface="Calibri"/>
            </a:endParaRPr>
          </a:p>
          <a:p>
            <a:pPr indent="-228600">
              <a:lnSpc>
                <a:spcPct val="90000"/>
              </a:lnSpc>
              <a:spcAft>
                <a:spcPts val="600"/>
              </a:spcAft>
              <a:buFont typeface="Arial" panose="020B0604020202020204" pitchFamily="34" charset="0"/>
              <a:buChar char="•"/>
            </a:pPr>
            <a:endParaRPr lang="en-US" sz="3000" b="1" dirty="0">
              <a:solidFill>
                <a:schemeClr val="tx1">
                  <a:alpha val="80000"/>
                </a:schemeClr>
              </a:solidFill>
              <a:ea typeface="Calibri"/>
              <a:cs typeface="Calibri"/>
            </a:endParaRPr>
          </a:p>
          <a:p>
            <a:pPr indent="-228600">
              <a:lnSpc>
                <a:spcPct val="90000"/>
              </a:lnSpc>
              <a:spcAft>
                <a:spcPts val="600"/>
              </a:spcAft>
              <a:buFont typeface="Arial" panose="020B0604020202020204" pitchFamily="34" charset="0"/>
              <a:buChar char="•"/>
            </a:pPr>
            <a:r>
              <a:rPr lang="en-US" sz="3000" b="1" dirty="0">
                <a:solidFill>
                  <a:schemeClr val="tx1">
                    <a:alpha val="80000"/>
                  </a:schemeClr>
                </a:solidFill>
              </a:rPr>
              <a:t>All important school updates and communications will be sent home in your student's WILDCAT WEEKLY  take-home FOLDER. </a:t>
            </a:r>
            <a:endParaRPr lang="en-US" sz="3000" b="1">
              <a:solidFill>
                <a:schemeClr val="tx1">
                  <a:alpha val="80000"/>
                </a:schemeClr>
              </a:solidFill>
              <a:ea typeface="Calibri"/>
              <a:cs typeface="Calibri"/>
            </a:endParaRPr>
          </a:p>
        </p:txBody>
      </p:sp>
    </p:spTree>
    <p:extLst>
      <p:ext uri="{BB962C8B-B14F-4D97-AF65-F5344CB8AC3E}">
        <p14:creationId xmlns:p14="http://schemas.microsoft.com/office/powerpoint/2010/main" val="3957005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1220" y="-561814"/>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76" t="-2254" r="-693" b="-5552"/>
            </a:stretch>
          </a:blipFill>
        </p:spPr>
      </p:sp>
      <p:sp>
        <p:nvSpPr>
          <p:cNvPr id="3" name="TextBox 3"/>
          <p:cNvSpPr txBox="1"/>
          <p:nvPr/>
        </p:nvSpPr>
        <p:spPr>
          <a:xfrm>
            <a:off x="484384" y="3093145"/>
            <a:ext cx="17319232" cy="5524269"/>
          </a:xfrm>
          <a:prstGeom prst="rect">
            <a:avLst/>
          </a:prstGeom>
        </p:spPr>
        <p:txBody>
          <a:bodyPr lIns="0" tIns="0" rIns="0" bIns="0" rtlCol="0" anchor="t">
            <a:spAutoFit/>
          </a:bodyPr>
          <a:lstStyle/>
          <a:p>
            <a:pPr algn="ctr">
              <a:lnSpc>
                <a:spcPts val="7644"/>
              </a:lnSpc>
              <a:spcBef>
                <a:spcPct val="0"/>
              </a:spcBef>
            </a:pPr>
            <a:r>
              <a:rPr lang="en-US" sz="6350" dirty="0">
                <a:solidFill>
                  <a:srgbClr val="000000"/>
                </a:solidFill>
                <a:latin typeface="Bryndan Write"/>
                <a:ea typeface="Bryndan Write"/>
                <a:cs typeface="Bryndan Write"/>
                <a:sym typeface="Bryndan Write"/>
              </a:rPr>
              <a:t>All transportation changes must be in writing by noon!  We cannot take your child’s word or last minute changes! Please contact the teacher through Class </a:t>
            </a:r>
            <a:r>
              <a:rPr lang="en-US" sz="6350" err="1">
                <a:solidFill>
                  <a:srgbClr val="000000"/>
                </a:solidFill>
                <a:latin typeface="Bryndan Write"/>
                <a:ea typeface="Bryndan Write"/>
                <a:cs typeface="Bryndan Write"/>
                <a:sym typeface="Bryndan Write"/>
              </a:rPr>
              <a:t>DoJo</a:t>
            </a:r>
            <a:r>
              <a:rPr lang="en-US" sz="6350" dirty="0">
                <a:solidFill>
                  <a:srgbClr val="000000"/>
                </a:solidFill>
                <a:latin typeface="Bryndan Write"/>
                <a:ea typeface="Bryndan Write"/>
                <a:cs typeface="Bryndan Write"/>
                <a:sym typeface="Bryndan Write"/>
              </a:rPr>
              <a:t>. </a:t>
            </a:r>
          </a:p>
          <a:p>
            <a:pPr algn="ctr">
              <a:lnSpc>
                <a:spcPts val="7644"/>
              </a:lnSpc>
              <a:spcBef>
                <a:spcPct val="0"/>
              </a:spcBef>
            </a:pPr>
            <a:r>
              <a:rPr lang="en-US" sz="6350" dirty="0">
                <a:solidFill>
                  <a:srgbClr val="000000"/>
                </a:solidFill>
                <a:latin typeface="Bryndan Write"/>
                <a:ea typeface="Bryndan Write"/>
                <a:cs typeface="Bryndan Write"/>
              </a:rPr>
              <a:t>NO STUDENT OFFICE DISMISSAL AFTER: 1:45 </a:t>
            </a:r>
          </a:p>
          <a:p>
            <a:pPr algn="ctr">
              <a:lnSpc>
                <a:spcPts val="4884"/>
              </a:lnSpc>
              <a:spcBef>
                <a:spcPct val="0"/>
              </a:spcBef>
            </a:pPr>
            <a:endParaRPr lang="en-US" sz="6370">
              <a:solidFill>
                <a:srgbClr val="000000"/>
              </a:solidFill>
              <a:latin typeface="Bryndan Write"/>
              <a:ea typeface="Bryndan Write"/>
              <a:cs typeface="Bryndan Write"/>
            </a:endParaRPr>
          </a:p>
        </p:txBody>
      </p:sp>
      <p:sp>
        <p:nvSpPr>
          <p:cNvPr id="4" name="TextBox 4"/>
          <p:cNvSpPr txBox="1"/>
          <p:nvPr/>
        </p:nvSpPr>
        <p:spPr>
          <a:xfrm>
            <a:off x="4230852" y="-2795"/>
            <a:ext cx="9339559" cy="1533525"/>
          </a:xfrm>
          <a:prstGeom prst="rect">
            <a:avLst/>
          </a:prstGeom>
        </p:spPr>
        <p:txBody>
          <a:bodyPr lIns="0" tIns="0" rIns="0" bIns="0" rtlCol="0" anchor="t">
            <a:spAutoFit/>
          </a:bodyPr>
          <a:lstStyle/>
          <a:p>
            <a:pPr algn="l">
              <a:lnSpc>
                <a:spcPts val="11399"/>
              </a:lnSpc>
            </a:pPr>
            <a:r>
              <a:rPr lang="en-US" sz="9499">
                <a:solidFill>
                  <a:srgbClr val="000000"/>
                </a:solidFill>
                <a:latin typeface="Bryndan Write"/>
                <a:ea typeface="Bryndan Write"/>
                <a:cs typeface="Bryndan Write"/>
                <a:sym typeface="Bryndan Write"/>
              </a:rPr>
              <a:t>Transportation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B52BBE9377014DB1225F76DBB100CD" ma:contentTypeVersion="18" ma:contentTypeDescription="Create a new document." ma:contentTypeScope="" ma:versionID="1fbdfbc2e64a121ad0e6e52ce1b3ef89">
  <xsd:schema xmlns:xsd="http://www.w3.org/2001/XMLSchema" xmlns:xs="http://www.w3.org/2001/XMLSchema" xmlns:p="http://schemas.microsoft.com/office/2006/metadata/properties" xmlns:ns3="95f9bb2b-9a00-4a86-b849-182100311590" xmlns:ns4="85e8f4f5-8de8-4f63-8c87-735fec2150e1" targetNamespace="http://schemas.microsoft.com/office/2006/metadata/properties" ma:root="true" ma:fieldsID="59df3dc33dc6657f4b788a25f588c2f7" ns3:_="" ns4:_="">
    <xsd:import namespace="95f9bb2b-9a00-4a86-b849-182100311590"/>
    <xsd:import namespace="85e8f4f5-8de8-4f63-8c87-735fec2150e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9bb2b-9a00-4a86-b849-182100311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e8f4f5-8de8-4f63-8c87-735fec2150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5f9bb2b-9a00-4a86-b849-1821003115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9CA83F-96F9-4252-8261-117BA552B420}">
  <ds:schemaRefs>
    <ds:schemaRef ds:uri="85e8f4f5-8de8-4f63-8c87-735fec2150e1"/>
    <ds:schemaRef ds:uri="95f9bb2b-9a00-4a86-b849-1821003115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9CBABA-6750-4270-9618-B6F5E76BDD73}">
  <ds:schemaRefs>
    <ds:schemaRef ds:uri="85e8f4f5-8de8-4f63-8c87-735fec2150e1"/>
    <ds:schemaRef ds:uri="95f9bb2b-9a00-4a86-b849-1821003115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935FBEF-5E6F-450B-8057-65FAC5465D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Atlas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Amos</dc:title>
  <dc:creator>Amos, Sherri</dc:creator>
  <cp:revision>213</cp:revision>
  <dcterms:created xsi:type="dcterms:W3CDTF">2006-08-16T00:00:00Z</dcterms:created>
  <dcterms:modified xsi:type="dcterms:W3CDTF">2025-07-31T03:46:20Z</dcterms:modified>
  <dc:identifier>DAGMk_P5rVw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0x0101009EB52BBE9377014DB1225F76DBB100CD</vt:lpwstr>
  </property>
</Properties>
</file>